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20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9" r:id="rId34"/>
    <p:sldId id="290" r:id="rId35"/>
    <p:sldId id="291" r:id="rId36"/>
    <p:sldId id="292" r:id="rId37"/>
    <p:sldId id="293" r:id="rId38"/>
    <p:sldId id="294" r:id="rId39"/>
    <p:sldId id="385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82" r:id="rId49"/>
    <p:sldId id="383" r:id="rId50"/>
    <p:sldId id="381" r:id="rId51"/>
    <p:sldId id="303" r:id="rId52"/>
    <p:sldId id="304" r:id="rId53"/>
    <p:sldId id="386" r:id="rId54"/>
    <p:sldId id="363" r:id="rId55"/>
    <p:sldId id="364" r:id="rId56"/>
    <p:sldId id="305" r:id="rId57"/>
    <p:sldId id="308" r:id="rId58"/>
    <p:sldId id="307" r:id="rId59"/>
    <p:sldId id="306" r:id="rId60"/>
    <p:sldId id="387" r:id="rId61"/>
    <p:sldId id="388" r:id="rId62"/>
    <p:sldId id="389" r:id="rId63"/>
    <p:sldId id="390" r:id="rId64"/>
    <p:sldId id="392" r:id="rId65"/>
    <p:sldId id="325" r:id="rId66"/>
    <p:sldId id="326" r:id="rId67"/>
    <p:sldId id="327" r:id="rId68"/>
    <p:sldId id="328" r:id="rId69"/>
    <p:sldId id="329" r:id="rId70"/>
    <p:sldId id="330" r:id="rId71"/>
    <p:sldId id="365" r:id="rId72"/>
    <p:sldId id="366" r:id="rId73"/>
    <p:sldId id="331" r:id="rId74"/>
    <p:sldId id="332" r:id="rId75"/>
    <p:sldId id="333" r:id="rId76"/>
    <p:sldId id="334" r:id="rId77"/>
    <p:sldId id="335" r:id="rId78"/>
    <p:sldId id="336" r:id="rId79"/>
    <p:sldId id="337" r:id="rId80"/>
    <p:sldId id="338" r:id="rId81"/>
    <p:sldId id="339" r:id="rId82"/>
    <p:sldId id="340" r:id="rId83"/>
    <p:sldId id="367" r:id="rId84"/>
    <p:sldId id="368" r:id="rId85"/>
    <p:sldId id="369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70" r:id="rId99"/>
    <p:sldId id="371" r:id="rId100"/>
    <p:sldId id="372" r:id="rId101"/>
    <p:sldId id="353" r:id="rId102"/>
    <p:sldId id="354" r:id="rId103"/>
    <p:sldId id="355" r:id="rId104"/>
    <p:sldId id="356" r:id="rId105"/>
    <p:sldId id="357" r:id="rId106"/>
    <p:sldId id="358" r:id="rId107"/>
    <p:sldId id="359" r:id="rId108"/>
    <p:sldId id="360" r:id="rId109"/>
    <p:sldId id="361" r:id="rId110"/>
    <p:sldId id="362" r:id="rId111"/>
    <p:sldId id="384" r:id="rId112"/>
    <p:sldId id="374" r:id="rId113"/>
    <p:sldId id="375" r:id="rId114"/>
    <p:sldId id="376" r:id="rId115"/>
    <p:sldId id="377" r:id="rId116"/>
    <p:sldId id="378" r:id="rId117"/>
    <p:sldId id="379" r:id="rId118"/>
    <p:sldId id="380" r:id="rId119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100" d="100"/>
          <a:sy n="100" d="100"/>
        </p:scale>
        <p:origin x="-954" y="-31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FBBE62A-84B8-4CB3-A364-438C989E1774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114524-23A7-4A41-B371-AAC4272B1D65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611488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6114524-23A7-4A41-B371-AAC4272B1D65}" type="slidenum">
              <a:rPr lang="ru-RU" smtClean="0"/>
              <a:t>85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028490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6114524-23A7-4A41-B371-AAC4272B1D65}" type="slidenum">
              <a:rPr lang="ru-RU" smtClean="0"/>
              <a:t>100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8634160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Shape 75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6" name="Shape 76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399" cy="4114800"/>
          </a:xfrm>
          <a:prstGeom prst="rect">
            <a:avLst/>
          </a:prstGeom>
        </p:spPr>
        <p:txBody>
          <a:bodyPr lIns="91425" tIns="91425" rIns="91425" bIns="91425" anchor="t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497169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Shape 75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6" name="Shape 76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399" cy="4114800"/>
          </a:xfrm>
          <a:prstGeom prst="rect">
            <a:avLst/>
          </a:prstGeom>
        </p:spPr>
        <p:txBody>
          <a:bodyPr lIns="91425" tIns="91425" rIns="91425" bIns="91425" anchor="t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01326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Shape 75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6" name="Shape 76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399" cy="4114800"/>
          </a:xfrm>
          <a:prstGeom prst="rect">
            <a:avLst/>
          </a:prstGeom>
        </p:spPr>
        <p:txBody>
          <a:bodyPr lIns="91425" tIns="91425" rIns="91425" bIns="91425" anchor="t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33286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Shape 75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6" name="Shape 76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399" cy="4114800"/>
          </a:xfrm>
          <a:prstGeom prst="rect">
            <a:avLst/>
          </a:prstGeom>
        </p:spPr>
        <p:txBody>
          <a:bodyPr lIns="91425" tIns="91425" rIns="91425" bIns="91425" anchor="t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26560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Shape 75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6" name="Shape 76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399" cy="4114800"/>
          </a:xfrm>
          <a:prstGeom prst="rect">
            <a:avLst/>
          </a:prstGeom>
        </p:spPr>
        <p:txBody>
          <a:bodyPr lIns="91425" tIns="91425" rIns="91425" bIns="91425" anchor="t" anchorCtr="0">
            <a:noAutofit/>
          </a:bodyPr>
          <a:lstStyle/>
          <a:p>
            <a:pPr lvl="0" rtl="0">
              <a:spcBef>
                <a:spcPts val="0"/>
              </a:spcBef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699097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3593089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663957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166502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65463" y="5818486"/>
            <a:ext cx="1378831" cy="9955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8863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526108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788367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823311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5583982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867176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183263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7249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426185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102239-E65B-47CD-9A44-70C43967DC15}" type="datetimeFigureOut">
              <a:rPr lang="ru-RU" smtClean="0"/>
              <a:t>15.06.2016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9A7A0B-D486-46D0-92AE-99F01DABB6B0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685644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5.png"/><Relationship Id="rId7" Type="http://schemas.openxmlformats.org/officeDocument/2006/relationships/image" Target="../media/image20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1.png"/><Relationship Id="rId5" Type="http://schemas.openxmlformats.org/officeDocument/2006/relationships/image" Target="../media/image19.png"/><Relationship Id="rId4" Type="http://schemas.openxmlformats.org/officeDocument/2006/relationships/image" Target="../media/image16.png"/><Relationship Id="rId9" Type="http://schemas.openxmlformats.org/officeDocument/2006/relationships/image" Target="../media/image18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12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13" Type="http://schemas.openxmlformats.org/officeDocument/2006/relationships/image" Target="../media/image103.png"/><Relationship Id="rId3" Type="http://schemas.openxmlformats.org/officeDocument/2006/relationships/image" Target="../media/image108.png"/><Relationship Id="rId7" Type="http://schemas.openxmlformats.org/officeDocument/2006/relationships/image" Target="../media/image91.png"/><Relationship Id="rId12" Type="http://schemas.openxmlformats.org/officeDocument/2006/relationships/image" Target="../media/image93.png"/><Relationship Id="rId2" Type="http://schemas.openxmlformats.org/officeDocument/2006/relationships/image" Target="../media/image107.png"/><Relationship Id="rId16" Type="http://schemas.openxmlformats.org/officeDocument/2006/relationships/image" Target="../media/image11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0.png"/><Relationship Id="rId11" Type="http://schemas.openxmlformats.org/officeDocument/2006/relationships/image" Target="../media/image102.png"/><Relationship Id="rId5" Type="http://schemas.openxmlformats.org/officeDocument/2006/relationships/image" Target="../media/image110.png"/><Relationship Id="rId15" Type="http://schemas.openxmlformats.org/officeDocument/2006/relationships/image" Target="../media/image112.png"/><Relationship Id="rId10" Type="http://schemas.openxmlformats.org/officeDocument/2006/relationships/image" Target="../media/image101.png"/><Relationship Id="rId4" Type="http://schemas.openxmlformats.org/officeDocument/2006/relationships/image" Target="../media/image109.png"/><Relationship Id="rId9" Type="http://schemas.openxmlformats.org/officeDocument/2006/relationships/image" Target="../media/image92.png"/><Relationship Id="rId14" Type="http://schemas.openxmlformats.org/officeDocument/2006/relationships/image" Target="../media/image10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5.png"/><Relationship Id="rId7" Type="http://schemas.openxmlformats.org/officeDocument/2006/relationships/image" Target="../media/image2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1.png"/><Relationship Id="rId5" Type="http://schemas.openxmlformats.org/officeDocument/2006/relationships/image" Target="../media/image19.png"/><Relationship Id="rId10" Type="http://schemas.openxmlformats.org/officeDocument/2006/relationships/image" Target="../media/image18.png"/><Relationship Id="rId4" Type="http://schemas.openxmlformats.org/officeDocument/2006/relationships/image" Target="../media/image16.png"/><Relationship Id="rId9" Type="http://schemas.openxmlformats.org/officeDocument/2006/relationships/image" Target="../media/image17.pn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1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hyperlink" Target="http://mnogosdelal.ru/what-is-next/" TargetMode="Externa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8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19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2.png"/><Relationship Id="rId11" Type="http://schemas.openxmlformats.org/officeDocument/2006/relationships/image" Target="../media/image124.png"/><Relationship Id="rId5" Type="http://schemas.openxmlformats.org/officeDocument/2006/relationships/image" Target="../media/image121.png"/><Relationship Id="rId10" Type="http://schemas.openxmlformats.org/officeDocument/2006/relationships/image" Target="../media/image123.png"/><Relationship Id="rId4" Type="http://schemas.openxmlformats.org/officeDocument/2006/relationships/image" Target="../media/image120.png"/><Relationship Id="rId9" Type="http://schemas.openxmlformats.org/officeDocument/2006/relationships/image" Target="../media/image4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19.png"/><Relationship Id="rId7" Type="http://schemas.openxmlformats.org/officeDocument/2006/relationships/image" Target="../media/image3.png"/><Relationship Id="rId12" Type="http://schemas.openxmlformats.org/officeDocument/2006/relationships/image" Target="../media/image12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2.png"/><Relationship Id="rId11" Type="http://schemas.openxmlformats.org/officeDocument/2006/relationships/image" Target="../media/image124.png"/><Relationship Id="rId5" Type="http://schemas.openxmlformats.org/officeDocument/2006/relationships/image" Target="../media/image121.png"/><Relationship Id="rId10" Type="http://schemas.openxmlformats.org/officeDocument/2006/relationships/image" Target="../media/image123.png"/><Relationship Id="rId4" Type="http://schemas.openxmlformats.org/officeDocument/2006/relationships/image" Target="../media/image120.png"/><Relationship Id="rId9" Type="http://schemas.openxmlformats.org/officeDocument/2006/relationships/image" Target="../media/image4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19.png"/><Relationship Id="rId7" Type="http://schemas.openxmlformats.org/officeDocument/2006/relationships/image" Target="../media/image3.png"/><Relationship Id="rId12" Type="http://schemas.openxmlformats.org/officeDocument/2006/relationships/image" Target="../media/image12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2.png"/><Relationship Id="rId11" Type="http://schemas.openxmlformats.org/officeDocument/2006/relationships/image" Target="../media/image124.png"/><Relationship Id="rId5" Type="http://schemas.openxmlformats.org/officeDocument/2006/relationships/image" Target="../media/image121.png"/><Relationship Id="rId10" Type="http://schemas.openxmlformats.org/officeDocument/2006/relationships/image" Target="../media/image123.png"/><Relationship Id="rId4" Type="http://schemas.openxmlformats.org/officeDocument/2006/relationships/image" Target="../media/image120.png"/><Relationship Id="rId9" Type="http://schemas.openxmlformats.org/officeDocument/2006/relationships/image" Target="../media/image4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19.png"/><Relationship Id="rId7" Type="http://schemas.openxmlformats.org/officeDocument/2006/relationships/image" Target="../media/image3.png"/><Relationship Id="rId12" Type="http://schemas.openxmlformats.org/officeDocument/2006/relationships/image" Target="../media/image12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2.png"/><Relationship Id="rId11" Type="http://schemas.openxmlformats.org/officeDocument/2006/relationships/image" Target="../media/image124.png"/><Relationship Id="rId5" Type="http://schemas.openxmlformats.org/officeDocument/2006/relationships/image" Target="../media/image121.png"/><Relationship Id="rId10" Type="http://schemas.openxmlformats.org/officeDocument/2006/relationships/image" Target="../media/image123.png"/><Relationship Id="rId4" Type="http://schemas.openxmlformats.org/officeDocument/2006/relationships/image" Target="../media/image120.png"/><Relationship Id="rId9" Type="http://schemas.openxmlformats.org/officeDocument/2006/relationships/image" Target="../media/image4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19.png"/><Relationship Id="rId7" Type="http://schemas.openxmlformats.org/officeDocument/2006/relationships/image" Target="../media/image3.png"/><Relationship Id="rId12" Type="http://schemas.openxmlformats.org/officeDocument/2006/relationships/image" Target="../media/image1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2.png"/><Relationship Id="rId11" Type="http://schemas.openxmlformats.org/officeDocument/2006/relationships/image" Target="../media/image124.png"/><Relationship Id="rId5" Type="http://schemas.openxmlformats.org/officeDocument/2006/relationships/image" Target="../media/image121.png"/><Relationship Id="rId10" Type="http://schemas.openxmlformats.org/officeDocument/2006/relationships/image" Target="../media/image123.png"/><Relationship Id="rId4" Type="http://schemas.openxmlformats.org/officeDocument/2006/relationships/image" Target="../media/image120.png"/><Relationship Id="rId9" Type="http://schemas.openxmlformats.org/officeDocument/2006/relationships/image" Target="../media/image4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hyperlink" Target="http://mnogosdelal.ru/what-is-next/" TargetMode="Externa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18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5.png"/><Relationship Id="rId7" Type="http://schemas.openxmlformats.org/officeDocument/2006/relationships/image" Target="../media/image2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1.png"/><Relationship Id="rId11" Type="http://schemas.openxmlformats.org/officeDocument/2006/relationships/image" Target="../media/image18.png"/><Relationship Id="rId5" Type="http://schemas.openxmlformats.org/officeDocument/2006/relationships/image" Target="../media/image19.png"/><Relationship Id="rId10" Type="http://schemas.openxmlformats.org/officeDocument/2006/relationships/image" Target="../media/image17.png"/><Relationship Id="rId4" Type="http://schemas.openxmlformats.org/officeDocument/2006/relationships/image" Target="../media/image16.png"/><Relationship Id="rId9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5.png"/><Relationship Id="rId7" Type="http://schemas.openxmlformats.org/officeDocument/2006/relationships/image" Target="../media/image22.png"/><Relationship Id="rId12" Type="http://schemas.openxmlformats.org/officeDocument/2006/relationships/image" Target="../media/image18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5" Type="http://schemas.openxmlformats.org/officeDocument/2006/relationships/image" Target="../media/image19.png"/><Relationship Id="rId10" Type="http://schemas.openxmlformats.org/officeDocument/2006/relationships/image" Target="../media/image24.png"/><Relationship Id="rId4" Type="http://schemas.openxmlformats.org/officeDocument/2006/relationships/image" Target="../media/image16.png"/><Relationship Id="rId9" Type="http://schemas.openxmlformats.org/officeDocument/2006/relationships/image" Target="../media/image2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Relationship Id="rId4" Type="http://schemas.openxmlformats.org/officeDocument/2006/relationships/hyperlink" Target="http://waitbutwhy.com/" TargetMode="Externa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5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5.png"/><Relationship Id="rId4" Type="http://schemas.openxmlformats.org/officeDocument/2006/relationships/image" Target="../media/image4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5.png"/><Relationship Id="rId5" Type="http://schemas.openxmlformats.org/officeDocument/2006/relationships/image" Target="../media/image48.png"/><Relationship Id="rId4" Type="http://schemas.openxmlformats.org/officeDocument/2006/relationships/image" Target="../media/image4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7" Type="http://schemas.openxmlformats.org/officeDocument/2006/relationships/image" Target="../media/image45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8.png"/><Relationship Id="rId5" Type="http://schemas.openxmlformats.org/officeDocument/2006/relationships/image" Target="../media/image49.png"/><Relationship Id="rId4" Type="http://schemas.openxmlformats.org/officeDocument/2006/relationships/image" Target="../media/image47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9.png"/><Relationship Id="rId4" Type="http://schemas.openxmlformats.org/officeDocument/2006/relationships/image" Target="../media/image11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5.png"/><Relationship Id="rId5" Type="http://schemas.openxmlformats.org/officeDocument/2006/relationships/image" Target="../media/image51.png"/><Relationship Id="rId4" Type="http://schemas.openxmlformats.org/officeDocument/2006/relationships/image" Target="../media/image54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53.png"/><Relationship Id="rId7" Type="http://schemas.openxmlformats.org/officeDocument/2006/relationships/image" Target="../media/image55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5" Type="http://schemas.openxmlformats.org/officeDocument/2006/relationships/image" Target="../media/image54.png"/><Relationship Id="rId4" Type="http://schemas.openxmlformats.org/officeDocument/2006/relationships/image" Target="../media/image56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3.png"/><Relationship Id="rId7" Type="http://schemas.openxmlformats.org/officeDocument/2006/relationships/image" Target="../media/image51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4.png"/><Relationship Id="rId5" Type="http://schemas.openxmlformats.org/officeDocument/2006/relationships/image" Target="../media/image56.png"/><Relationship Id="rId10" Type="http://schemas.openxmlformats.org/officeDocument/2006/relationships/image" Target="../media/image59.png"/><Relationship Id="rId4" Type="http://schemas.openxmlformats.org/officeDocument/2006/relationships/image" Target="../media/image58.png"/><Relationship Id="rId9" Type="http://schemas.openxmlformats.org/officeDocument/2006/relationships/image" Target="../media/image5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1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1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79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77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1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1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88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88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3" Type="http://schemas.openxmlformats.org/officeDocument/2006/relationships/image" Target="../media/image88.png"/><Relationship Id="rId7" Type="http://schemas.openxmlformats.org/officeDocument/2006/relationships/image" Target="../media/image92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1.png"/><Relationship Id="rId5" Type="http://schemas.openxmlformats.org/officeDocument/2006/relationships/image" Target="../media/image90.png"/><Relationship Id="rId4" Type="http://schemas.openxmlformats.org/officeDocument/2006/relationships/image" Target="../media/image8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png"/><Relationship Id="rId3" Type="http://schemas.openxmlformats.org/officeDocument/2006/relationships/image" Target="../media/image90.png"/><Relationship Id="rId7" Type="http://schemas.openxmlformats.org/officeDocument/2006/relationships/image" Target="../media/image95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3.png"/><Relationship Id="rId11" Type="http://schemas.openxmlformats.org/officeDocument/2006/relationships/image" Target="../media/image88.png"/><Relationship Id="rId5" Type="http://schemas.openxmlformats.org/officeDocument/2006/relationships/image" Target="../media/image92.png"/><Relationship Id="rId10" Type="http://schemas.openxmlformats.org/officeDocument/2006/relationships/image" Target="../media/image99.png"/><Relationship Id="rId4" Type="http://schemas.openxmlformats.org/officeDocument/2006/relationships/image" Target="../media/image91.png"/><Relationship Id="rId9" Type="http://schemas.openxmlformats.org/officeDocument/2006/relationships/image" Target="../media/image9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18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7.png"/><Relationship Id="rId5" Type="http://schemas.openxmlformats.org/officeDocument/2006/relationships/image" Target="../media/image19.png"/><Relationship Id="rId4" Type="http://schemas.openxmlformats.org/officeDocument/2006/relationships/image" Target="../media/image16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image" Target="../media/image90.png"/><Relationship Id="rId7" Type="http://schemas.openxmlformats.org/officeDocument/2006/relationships/image" Target="../media/image97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3.png"/><Relationship Id="rId11" Type="http://schemas.openxmlformats.org/officeDocument/2006/relationships/image" Target="../media/image88.png"/><Relationship Id="rId5" Type="http://schemas.openxmlformats.org/officeDocument/2006/relationships/image" Target="../media/image92.png"/><Relationship Id="rId10" Type="http://schemas.openxmlformats.org/officeDocument/2006/relationships/image" Target="../media/image89.png"/><Relationship Id="rId4" Type="http://schemas.openxmlformats.org/officeDocument/2006/relationships/image" Target="../media/image91.png"/><Relationship Id="rId9" Type="http://schemas.openxmlformats.org/officeDocument/2006/relationships/image" Target="../media/image99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13" Type="http://schemas.openxmlformats.org/officeDocument/2006/relationships/image" Target="../media/image102.png"/><Relationship Id="rId3" Type="http://schemas.openxmlformats.org/officeDocument/2006/relationships/image" Target="../media/image90.png"/><Relationship Id="rId7" Type="http://schemas.openxmlformats.org/officeDocument/2006/relationships/image" Target="../media/image97.png"/><Relationship Id="rId12" Type="http://schemas.openxmlformats.org/officeDocument/2006/relationships/image" Target="../media/image101.png"/><Relationship Id="rId2" Type="http://schemas.openxmlformats.org/officeDocument/2006/relationships/image" Target="../media/image87.png"/><Relationship Id="rId16" Type="http://schemas.openxmlformats.org/officeDocument/2006/relationships/image" Target="../media/image8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3.png"/><Relationship Id="rId11" Type="http://schemas.openxmlformats.org/officeDocument/2006/relationships/image" Target="../media/image100.png"/><Relationship Id="rId5" Type="http://schemas.openxmlformats.org/officeDocument/2006/relationships/image" Target="../media/image92.png"/><Relationship Id="rId15" Type="http://schemas.openxmlformats.org/officeDocument/2006/relationships/image" Target="../media/image104.png"/><Relationship Id="rId10" Type="http://schemas.openxmlformats.org/officeDocument/2006/relationships/image" Target="../media/image89.png"/><Relationship Id="rId4" Type="http://schemas.openxmlformats.org/officeDocument/2006/relationships/image" Target="../media/image91.png"/><Relationship Id="rId9" Type="http://schemas.openxmlformats.org/officeDocument/2006/relationships/image" Target="../media/image99.png"/><Relationship Id="rId14" Type="http://schemas.openxmlformats.org/officeDocument/2006/relationships/image" Target="../media/image103.pn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5.png"/><Relationship Id="rId7" Type="http://schemas.openxmlformats.org/officeDocument/2006/relationships/image" Target="../media/image1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6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1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10.png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9.png"/><Relationship Id="rId5" Type="http://schemas.openxmlformats.org/officeDocument/2006/relationships/image" Target="../media/image110.png"/><Relationship Id="rId4" Type="http://schemas.openxmlformats.org/officeDocument/2006/relationships/image" Target="../media/image109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png"/><Relationship Id="rId13" Type="http://schemas.openxmlformats.org/officeDocument/2006/relationships/image" Target="../media/image93.png"/><Relationship Id="rId3" Type="http://schemas.openxmlformats.org/officeDocument/2006/relationships/image" Target="../media/image108.png"/><Relationship Id="rId7" Type="http://schemas.openxmlformats.org/officeDocument/2006/relationships/image" Target="../media/image90.png"/><Relationship Id="rId12" Type="http://schemas.openxmlformats.org/officeDocument/2006/relationships/image" Target="../media/image102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9.png"/><Relationship Id="rId11" Type="http://schemas.openxmlformats.org/officeDocument/2006/relationships/image" Target="../media/image101.png"/><Relationship Id="rId5" Type="http://schemas.openxmlformats.org/officeDocument/2006/relationships/image" Target="../media/image110.png"/><Relationship Id="rId15" Type="http://schemas.openxmlformats.org/officeDocument/2006/relationships/image" Target="../media/image104.png"/><Relationship Id="rId10" Type="http://schemas.openxmlformats.org/officeDocument/2006/relationships/image" Target="../media/image92.png"/><Relationship Id="rId4" Type="http://schemas.openxmlformats.org/officeDocument/2006/relationships/image" Target="../media/image109.png"/><Relationship Id="rId9" Type="http://schemas.openxmlformats.org/officeDocument/2006/relationships/image" Target="../media/image100.png"/><Relationship Id="rId14" Type="http://schemas.openxmlformats.org/officeDocument/2006/relationships/image" Target="../media/image103.png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/>
          <p:nvPr/>
        </p:nvPicPr>
        <p:blipFill>
          <a:blip r:embed="rId2"/>
          <a:stretch>
            <a:fillRect/>
          </a:stretch>
        </p:blipFill>
        <p:spPr>
          <a:xfrm>
            <a:off x="490823" y="3506525"/>
            <a:ext cx="3572294" cy="3199494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2459" y="4297766"/>
            <a:ext cx="4505325" cy="66675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79462" y="5886869"/>
            <a:ext cx="3438525" cy="81915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92915" y="5154645"/>
            <a:ext cx="6581775" cy="638175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5508" y="1302481"/>
            <a:ext cx="6353175" cy="923925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3545" y="2389865"/>
            <a:ext cx="7277100" cy="74295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5310" y="121757"/>
            <a:ext cx="4181453" cy="3019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8004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5260" y="144749"/>
            <a:ext cx="8086725" cy="85725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7907" y="1752599"/>
            <a:ext cx="1009650" cy="18669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76453" y="1599809"/>
            <a:ext cx="1314450" cy="197167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91419" y="1117548"/>
            <a:ext cx="5629275" cy="135255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91417" y="3049248"/>
            <a:ext cx="5553075" cy="1524000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58093" y="2047483"/>
            <a:ext cx="5495925" cy="1076325"/>
          </a:xfrm>
          <a:prstGeom prst="rect">
            <a:avLst/>
          </a:prstGeom>
        </p:spPr>
      </p:pic>
      <p:sp>
        <p:nvSpPr>
          <p:cNvPr id="8" name="Прямоугольник 7"/>
          <p:cNvSpPr/>
          <p:nvPr/>
        </p:nvSpPr>
        <p:spPr>
          <a:xfrm>
            <a:off x="1702242" y="1599809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Прямоугольник 8"/>
          <p:cNvSpPr/>
          <p:nvPr/>
        </p:nvSpPr>
        <p:spPr>
          <a:xfrm>
            <a:off x="8820692" y="1539261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0" name="Рисунок 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6416" y="1312576"/>
            <a:ext cx="2325001" cy="2866165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896894" y="1312576"/>
            <a:ext cx="2178180" cy="3001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80055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6" name="Freeform 6"/>
          <p:cNvSpPr>
            <a:spLocks/>
          </p:cNvSpPr>
          <p:nvPr/>
        </p:nvSpPr>
        <p:spPr bwMode="auto">
          <a:xfrm>
            <a:off x="2101972" y="3114135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2232" name="AutoShape 8"/>
          <p:cNvSpPr>
            <a:spLocks noChangeArrowheads="1"/>
          </p:cNvSpPr>
          <p:nvPr/>
        </p:nvSpPr>
        <p:spPr bwMode="auto">
          <a:xfrm>
            <a:off x="2043234" y="3569748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5369" name="Group 9"/>
          <p:cNvGrpSpPr>
            <a:grpSpLocks/>
          </p:cNvGrpSpPr>
          <p:nvPr/>
        </p:nvGrpSpPr>
        <p:grpSpPr bwMode="auto">
          <a:xfrm>
            <a:off x="2298822" y="4280947"/>
            <a:ext cx="1168400" cy="1912938"/>
            <a:chOff x="275" y="2008"/>
            <a:chExt cx="795" cy="1276"/>
          </a:xfrm>
        </p:grpSpPr>
        <p:sp>
          <p:nvSpPr>
            <p:cNvPr id="52234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35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36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5653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370" name="Group 14"/>
          <p:cNvGrpSpPr>
            <a:grpSpLocks/>
          </p:cNvGrpSpPr>
          <p:nvPr/>
        </p:nvGrpSpPr>
        <p:grpSpPr bwMode="auto">
          <a:xfrm>
            <a:off x="3538659" y="4284122"/>
            <a:ext cx="1168400" cy="1912938"/>
            <a:chOff x="275" y="2008"/>
            <a:chExt cx="795" cy="1276"/>
          </a:xfrm>
        </p:grpSpPr>
        <p:sp>
          <p:nvSpPr>
            <p:cNvPr id="52239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40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41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5649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371" name="Group 19"/>
          <p:cNvGrpSpPr>
            <a:grpSpLocks/>
          </p:cNvGrpSpPr>
          <p:nvPr/>
        </p:nvGrpSpPr>
        <p:grpSpPr bwMode="auto">
          <a:xfrm>
            <a:off x="4964234" y="4280947"/>
            <a:ext cx="1168400" cy="1912938"/>
            <a:chOff x="275" y="2008"/>
            <a:chExt cx="795" cy="1276"/>
          </a:xfrm>
        </p:grpSpPr>
        <p:sp>
          <p:nvSpPr>
            <p:cNvPr id="52244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45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46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5645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372" name="Group 24"/>
          <p:cNvGrpSpPr>
            <a:grpSpLocks/>
          </p:cNvGrpSpPr>
          <p:nvPr/>
        </p:nvGrpSpPr>
        <p:grpSpPr bwMode="auto">
          <a:xfrm>
            <a:off x="6202484" y="4284122"/>
            <a:ext cx="1168400" cy="1912938"/>
            <a:chOff x="275" y="2008"/>
            <a:chExt cx="795" cy="1276"/>
          </a:xfrm>
        </p:grpSpPr>
        <p:sp>
          <p:nvSpPr>
            <p:cNvPr id="52249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50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51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5641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373" name="Group 29"/>
          <p:cNvGrpSpPr>
            <a:grpSpLocks/>
          </p:cNvGrpSpPr>
          <p:nvPr/>
        </p:nvGrpSpPr>
        <p:grpSpPr bwMode="auto">
          <a:xfrm>
            <a:off x="7626472" y="4280947"/>
            <a:ext cx="1168400" cy="1912938"/>
            <a:chOff x="275" y="2008"/>
            <a:chExt cx="795" cy="1276"/>
          </a:xfrm>
        </p:grpSpPr>
        <p:sp>
          <p:nvSpPr>
            <p:cNvPr id="52254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55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56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5637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2258" name="AutoShape 34"/>
          <p:cNvSpPr>
            <a:spLocks noChangeArrowheads="1"/>
          </p:cNvSpPr>
          <p:nvPr/>
        </p:nvSpPr>
        <p:spPr bwMode="auto">
          <a:xfrm>
            <a:off x="8866309" y="4284122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2259" name="AutoShape 35"/>
          <p:cNvSpPr>
            <a:spLocks noChangeArrowheads="1"/>
          </p:cNvSpPr>
          <p:nvPr/>
        </p:nvSpPr>
        <p:spPr bwMode="auto">
          <a:xfrm>
            <a:off x="8866309" y="4284122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2260" name="AutoShape 36"/>
          <p:cNvSpPr>
            <a:spLocks noChangeArrowheads="1"/>
          </p:cNvSpPr>
          <p:nvPr/>
        </p:nvSpPr>
        <p:spPr bwMode="auto">
          <a:xfrm>
            <a:off x="8866309" y="596846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5377" name="AutoShape 37"/>
          <p:cNvSpPr>
            <a:spLocks noChangeArrowheads="1"/>
          </p:cNvSpPr>
          <p:nvPr/>
        </p:nvSpPr>
        <p:spPr bwMode="auto">
          <a:xfrm>
            <a:off x="8866309" y="4284122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2263" name="Group 3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32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33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266" name="Group 4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3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3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269" name="Group 45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628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29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382" name="Group 48"/>
          <p:cNvGrpSpPr>
            <a:grpSpLocks/>
          </p:cNvGrpSpPr>
          <p:nvPr/>
        </p:nvGrpSpPr>
        <p:grpSpPr bwMode="auto">
          <a:xfrm>
            <a:off x="3538659" y="4501610"/>
            <a:ext cx="1168400" cy="1473200"/>
            <a:chOff x="4580" y="1878"/>
            <a:chExt cx="736" cy="928"/>
          </a:xfrm>
        </p:grpSpPr>
        <p:sp>
          <p:nvSpPr>
            <p:cNvPr id="1562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2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383" name="Group 51"/>
          <p:cNvGrpSpPr>
            <a:grpSpLocks/>
          </p:cNvGrpSpPr>
          <p:nvPr/>
        </p:nvGrpSpPr>
        <p:grpSpPr bwMode="auto">
          <a:xfrm>
            <a:off x="2298822" y="4501610"/>
            <a:ext cx="1168400" cy="1473200"/>
            <a:chOff x="4580" y="1878"/>
            <a:chExt cx="736" cy="928"/>
          </a:xfrm>
        </p:grpSpPr>
        <p:sp>
          <p:nvSpPr>
            <p:cNvPr id="15624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25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278" name="Group 54"/>
          <p:cNvGrpSpPr>
            <a:grpSpLocks/>
          </p:cNvGrpSpPr>
          <p:nvPr/>
        </p:nvGrpSpPr>
        <p:grpSpPr bwMode="auto">
          <a:xfrm>
            <a:off x="6202484" y="4503197"/>
            <a:ext cx="1168400" cy="1473200"/>
            <a:chOff x="4580" y="1878"/>
            <a:chExt cx="736" cy="928"/>
          </a:xfrm>
        </p:grpSpPr>
        <p:sp>
          <p:nvSpPr>
            <p:cNvPr id="1562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2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281" name="Group 5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20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21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284" name="Group 6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1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1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287" name="Group 6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16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17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290" name="Group 6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1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1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293" name="Group 6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12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13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296" name="Group 7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1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1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299" name="Group 7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08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09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302" name="Group 7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0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0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305" name="Group 81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604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05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308" name="Group 84"/>
          <p:cNvGrpSpPr>
            <a:grpSpLocks/>
          </p:cNvGrpSpPr>
          <p:nvPr/>
        </p:nvGrpSpPr>
        <p:grpSpPr bwMode="auto">
          <a:xfrm>
            <a:off x="6202484" y="4503197"/>
            <a:ext cx="1168400" cy="1473200"/>
            <a:chOff x="4580" y="1878"/>
            <a:chExt cx="736" cy="928"/>
          </a:xfrm>
        </p:grpSpPr>
        <p:sp>
          <p:nvSpPr>
            <p:cNvPr id="1560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0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5395" name="Group 87"/>
          <p:cNvGrpSpPr>
            <a:grpSpLocks/>
          </p:cNvGrpSpPr>
          <p:nvPr/>
        </p:nvGrpSpPr>
        <p:grpSpPr bwMode="auto">
          <a:xfrm>
            <a:off x="4964234" y="4500022"/>
            <a:ext cx="1168400" cy="1473200"/>
            <a:chOff x="4580" y="1878"/>
            <a:chExt cx="736" cy="928"/>
          </a:xfrm>
        </p:grpSpPr>
        <p:sp>
          <p:nvSpPr>
            <p:cNvPr id="15600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01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314" name="Group 9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9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9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317" name="Group 93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596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97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320" name="Group 9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323" name="Group 9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92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93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326" name="Group 10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9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9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329" name="Group 10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88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89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332" name="Group 10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8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8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335" name="Group 111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84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85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338" name="Group 114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8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8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341" name="Group 11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80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81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344" name="Group 12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7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7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347" name="Group 12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76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77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350" name="Group 126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57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7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353" name="Group 12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72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73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356" name="Group 13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7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7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359" name="Group 13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68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69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362" name="Group 13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6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6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365" name="Group 141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64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65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368" name="Group 144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6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6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371" name="Group 14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60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61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374" name="Group 15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5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5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377" name="Group 15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56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57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380" name="Group 15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383" name="Group 15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52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53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386" name="Group 16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5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5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389" name="Group 16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48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49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392" name="Group 16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4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4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395" name="Group 171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44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45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398" name="Group 174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4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4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401" name="Group 17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40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41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404" name="Group 18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3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3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407" name="Group 18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36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37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410" name="Group 18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3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3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413" name="Group 189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532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33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416" name="Group 192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53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3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419" name="Group 19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28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29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422" name="Group 19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2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2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425" name="Group 201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24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25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428" name="Group 204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2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2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431" name="Group 20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20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21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434" name="Group 21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1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1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437" name="Group 21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16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17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440" name="Group 21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443" name="Group 21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12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13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446" name="Group 22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1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1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449" name="Group 22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08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09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452" name="Group 22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0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0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455" name="Group 231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04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05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458" name="Group 234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0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0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461" name="Group 23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00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01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464" name="Group 24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49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9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467" name="Group 24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496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97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470" name="Group 24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49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9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473" name="Group 24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492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93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476" name="Group 25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49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9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479" name="Group 255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488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89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2482" name="Freeform 258"/>
          <p:cNvSpPr>
            <a:spLocks noEditPoints="1"/>
          </p:cNvSpPr>
          <p:nvPr/>
        </p:nvSpPr>
        <p:spPr bwMode="auto">
          <a:xfrm>
            <a:off x="2043234" y="3569748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5453" name="Text Box 259"/>
          <p:cNvSpPr txBox="1">
            <a:spLocks noChangeArrowheads="1"/>
          </p:cNvSpPr>
          <p:nvPr/>
        </p:nvSpPr>
        <p:spPr bwMode="auto">
          <a:xfrm>
            <a:off x="2754435" y="6252622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5454" name="Text Box 260"/>
          <p:cNvSpPr txBox="1">
            <a:spLocks noChangeArrowheads="1"/>
          </p:cNvSpPr>
          <p:nvPr/>
        </p:nvSpPr>
        <p:spPr bwMode="auto">
          <a:xfrm>
            <a:off x="5419848" y="6252622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5455" name="Text Box 261"/>
          <p:cNvSpPr txBox="1">
            <a:spLocks noChangeArrowheads="1"/>
          </p:cNvSpPr>
          <p:nvPr/>
        </p:nvSpPr>
        <p:spPr bwMode="auto">
          <a:xfrm>
            <a:off x="8082085" y="6252622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2487" name="AutoShape 263"/>
          <p:cNvSpPr>
            <a:spLocks noChangeArrowheads="1"/>
          </p:cNvSpPr>
          <p:nvPr/>
        </p:nvSpPr>
        <p:spPr bwMode="auto">
          <a:xfrm rot="16200000">
            <a:off x="681953" y="4991354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2488" name="AutoShape 264"/>
          <p:cNvSpPr>
            <a:spLocks noChangeArrowheads="1"/>
          </p:cNvSpPr>
          <p:nvPr/>
        </p:nvSpPr>
        <p:spPr bwMode="auto">
          <a:xfrm>
            <a:off x="2068634" y="3604673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5458" name="Group 265"/>
          <p:cNvGrpSpPr>
            <a:grpSpLocks/>
          </p:cNvGrpSpPr>
          <p:nvPr/>
        </p:nvGrpSpPr>
        <p:grpSpPr bwMode="auto">
          <a:xfrm>
            <a:off x="4757859" y="4892136"/>
            <a:ext cx="120650" cy="693737"/>
            <a:chOff x="1939" y="2444"/>
            <a:chExt cx="81" cy="463"/>
          </a:xfrm>
        </p:grpSpPr>
        <p:sp>
          <p:nvSpPr>
            <p:cNvPr id="15486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87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5459" name="Group 268"/>
          <p:cNvGrpSpPr>
            <a:grpSpLocks/>
          </p:cNvGrpSpPr>
          <p:nvPr/>
        </p:nvGrpSpPr>
        <p:grpSpPr bwMode="auto">
          <a:xfrm>
            <a:off x="7439147" y="4892136"/>
            <a:ext cx="120650" cy="693737"/>
            <a:chOff x="1939" y="2444"/>
            <a:chExt cx="81" cy="463"/>
          </a:xfrm>
        </p:grpSpPr>
        <p:sp>
          <p:nvSpPr>
            <p:cNvPr id="15484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85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5460" name="Group 271"/>
          <p:cNvGrpSpPr>
            <a:grpSpLocks/>
          </p:cNvGrpSpPr>
          <p:nvPr/>
        </p:nvGrpSpPr>
        <p:grpSpPr bwMode="auto">
          <a:xfrm>
            <a:off x="2301998" y="4287297"/>
            <a:ext cx="7731125" cy="1905000"/>
            <a:chOff x="445" y="1744"/>
            <a:chExt cx="4870" cy="1200"/>
          </a:xfrm>
        </p:grpSpPr>
        <p:grpSp>
          <p:nvGrpSpPr>
            <p:cNvPr id="15462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5480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5482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83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481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463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5476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5478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79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477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464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5472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5474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75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473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465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5468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5470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71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469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5466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67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88" name="Рисунок 2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4469" y="54401"/>
            <a:ext cx="1183005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9132737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2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22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2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2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2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2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22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2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22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2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22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2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2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2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2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2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2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2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2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2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2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2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2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2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2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2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2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2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2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2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2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2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2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2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2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2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2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2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2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2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2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2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2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2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2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2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2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2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2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2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2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2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2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2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2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2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2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2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2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2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2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2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2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2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2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2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2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2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2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2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2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2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2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2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2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2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2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2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2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2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2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2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2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2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2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2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2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2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2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2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2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2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2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2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2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2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2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2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2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2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2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2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2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2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2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2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2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2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2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2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2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2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2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2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2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2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2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2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2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2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2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2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2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2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2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2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0" name="Freeform 6"/>
          <p:cNvSpPr>
            <a:spLocks/>
          </p:cNvSpPr>
          <p:nvPr/>
        </p:nvSpPr>
        <p:spPr bwMode="auto">
          <a:xfrm>
            <a:off x="2097868" y="3109444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3256" name="AutoShape 8"/>
          <p:cNvSpPr>
            <a:spLocks noChangeArrowheads="1"/>
          </p:cNvSpPr>
          <p:nvPr/>
        </p:nvSpPr>
        <p:spPr bwMode="auto">
          <a:xfrm>
            <a:off x="2039130" y="3565057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6393" name="Group 9"/>
          <p:cNvGrpSpPr>
            <a:grpSpLocks/>
          </p:cNvGrpSpPr>
          <p:nvPr/>
        </p:nvGrpSpPr>
        <p:grpSpPr bwMode="auto">
          <a:xfrm>
            <a:off x="2294718" y="4276256"/>
            <a:ext cx="1168400" cy="1912938"/>
            <a:chOff x="275" y="2008"/>
            <a:chExt cx="795" cy="1276"/>
          </a:xfrm>
        </p:grpSpPr>
        <p:sp>
          <p:nvSpPr>
            <p:cNvPr id="5325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5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77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4" name="Group 14"/>
          <p:cNvGrpSpPr>
            <a:grpSpLocks/>
          </p:cNvGrpSpPr>
          <p:nvPr/>
        </p:nvGrpSpPr>
        <p:grpSpPr bwMode="auto">
          <a:xfrm>
            <a:off x="3534555" y="4279431"/>
            <a:ext cx="1168400" cy="1912938"/>
            <a:chOff x="275" y="2008"/>
            <a:chExt cx="795" cy="1276"/>
          </a:xfrm>
        </p:grpSpPr>
        <p:sp>
          <p:nvSpPr>
            <p:cNvPr id="5326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73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5" name="Group 19"/>
          <p:cNvGrpSpPr>
            <a:grpSpLocks/>
          </p:cNvGrpSpPr>
          <p:nvPr/>
        </p:nvGrpSpPr>
        <p:grpSpPr bwMode="auto">
          <a:xfrm>
            <a:off x="4960130" y="4276256"/>
            <a:ext cx="1168400" cy="1912938"/>
            <a:chOff x="275" y="2008"/>
            <a:chExt cx="795" cy="1276"/>
          </a:xfrm>
        </p:grpSpPr>
        <p:sp>
          <p:nvSpPr>
            <p:cNvPr id="5326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69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6" name="Group 24"/>
          <p:cNvGrpSpPr>
            <a:grpSpLocks/>
          </p:cNvGrpSpPr>
          <p:nvPr/>
        </p:nvGrpSpPr>
        <p:grpSpPr bwMode="auto">
          <a:xfrm>
            <a:off x="6198380" y="4279431"/>
            <a:ext cx="1168400" cy="1912938"/>
            <a:chOff x="275" y="2008"/>
            <a:chExt cx="795" cy="1276"/>
          </a:xfrm>
        </p:grpSpPr>
        <p:sp>
          <p:nvSpPr>
            <p:cNvPr id="5327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65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7" name="Group 29"/>
          <p:cNvGrpSpPr>
            <a:grpSpLocks/>
          </p:cNvGrpSpPr>
          <p:nvPr/>
        </p:nvGrpSpPr>
        <p:grpSpPr bwMode="auto">
          <a:xfrm>
            <a:off x="7622368" y="4276256"/>
            <a:ext cx="1168400" cy="1912938"/>
            <a:chOff x="275" y="2008"/>
            <a:chExt cx="795" cy="1276"/>
          </a:xfrm>
        </p:grpSpPr>
        <p:sp>
          <p:nvSpPr>
            <p:cNvPr id="5327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8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6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3282" name="AutoShape 34"/>
          <p:cNvSpPr>
            <a:spLocks noChangeArrowheads="1"/>
          </p:cNvSpPr>
          <p:nvPr/>
        </p:nvSpPr>
        <p:spPr bwMode="auto">
          <a:xfrm>
            <a:off x="8862205" y="4279431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3283" name="AutoShape 35"/>
          <p:cNvSpPr>
            <a:spLocks noChangeArrowheads="1"/>
          </p:cNvSpPr>
          <p:nvPr/>
        </p:nvSpPr>
        <p:spPr bwMode="auto">
          <a:xfrm>
            <a:off x="8862205" y="4279431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3284" name="AutoShape 36"/>
          <p:cNvSpPr>
            <a:spLocks noChangeArrowheads="1"/>
          </p:cNvSpPr>
          <p:nvPr/>
        </p:nvSpPr>
        <p:spPr bwMode="auto">
          <a:xfrm>
            <a:off x="8862205" y="5963769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6401" name="AutoShape 37"/>
          <p:cNvSpPr>
            <a:spLocks noChangeArrowheads="1"/>
          </p:cNvSpPr>
          <p:nvPr/>
        </p:nvSpPr>
        <p:spPr bwMode="auto">
          <a:xfrm>
            <a:off x="8862205" y="4279431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3287" name="Group 3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56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7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290" name="Group 4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54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5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293" name="Group 45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652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3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6406" name="Group 48"/>
          <p:cNvGrpSpPr>
            <a:grpSpLocks/>
          </p:cNvGrpSpPr>
          <p:nvPr/>
        </p:nvGrpSpPr>
        <p:grpSpPr bwMode="auto">
          <a:xfrm>
            <a:off x="3534555" y="4496919"/>
            <a:ext cx="1168400" cy="1473200"/>
            <a:chOff x="4580" y="1878"/>
            <a:chExt cx="736" cy="928"/>
          </a:xfrm>
        </p:grpSpPr>
        <p:sp>
          <p:nvSpPr>
            <p:cNvPr id="16650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1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6407" name="Group 51"/>
          <p:cNvGrpSpPr>
            <a:grpSpLocks/>
          </p:cNvGrpSpPr>
          <p:nvPr/>
        </p:nvGrpSpPr>
        <p:grpSpPr bwMode="auto">
          <a:xfrm>
            <a:off x="2294718" y="4496919"/>
            <a:ext cx="1168400" cy="1473200"/>
            <a:chOff x="4580" y="1878"/>
            <a:chExt cx="736" cy="928"/>
          </a:xfrm>
        </p:grpSpPr>
        <p:sp>
          <p:nvSpPr>
            <p:cNvPr id="16648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9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02" name="Group 54"/>
          <p:cNvGrpSpPr>
            <a:grpSpLocks/>
          </p:cNvGrpSpPr>
          <p:nvPr/>
        </p:nvGrpSpPr>
        <p:grpSpPr bwMode="auto">
          <a:xfrm>
            <a:off x="6198380" y="4498506"/>
            <a:ext cx="1168400" cy="1473200"/>
            <a:chOff x="4580" y="1878"/>
            <a:chExt cx="736" cy="928"/>
          </a:xfrm>
        </p:grpSpPr>
        <p:sp>
          <p:nvSpPr>
            <p:cNvPr id="16646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7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05" name="Group 5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44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5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308" name="Group 6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42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3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11" name="Group 6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40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1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314" name="Group 6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38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9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17" name="Group 6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36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7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20" name="Group 7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34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5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23" name="Group 7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32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3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326" name="Group 7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30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1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329" name="Group 81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628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9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32" name="Group 84"/>
          <p:cNvGrpSpPr>
            <a:grpSpLocks/>
          </p:cNvGrpSpPr>
          <p:nvPr/>
        </p:nvGrpSpPr>
        <p:grpSpPr bwMode="auto">
          <a:xfrm>
            <a:off x="6198380" y="4498506"/>
            <a:ext cx="1168400" cy="1473200"/>
            <a:chOff x="4580" y="1878"/>
            <a:chExt cx="736" cy="928"/>
          </a:xfrm>
        </p:grpSpPr>
        <p:sp>
          <p:nvSpPr>
            <p:cNvPr id="16626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7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419" name="Group 87"/>
          <p:cNvGrpSpPr>
            <a:grpSpLocks/>
          </p:cNvGrpSpPr>
          <p:nvPr/>
        </p:nvGrpSpPr>
        <p:grpSpPr bwMode="auto">
          <a:xfrm>
            <a:off x="4960130" y="4495331"/>
            <a:ext cx="1168400" cy="1473200"/>
            <a:chOff x="4580" y="1878"/>
            <a:chExt cx="736" cy="928"/>
          </a:xfrm>
        </p:grpSpPr>
        <p:sp>
          <p:nvSpPr>
            <p:cNvPr id="16624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5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38" name="Group 9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22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3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41" name="Group 93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620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1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44" name="Group 9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18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9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347" name="Group 9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16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7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350" name="Group 10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14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5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53" name="Group 10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12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3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356" name="Group 10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10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1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59" name="Group 111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08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9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62" name="Group 114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06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7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65" name="Group 11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04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5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368" name="Group 12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02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3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371" name="Group 12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00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1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74" name="Group 126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598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9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77" name="Group 12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96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7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380" name="Group 13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94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5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383" name="Group 13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92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3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86" name="Group 13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90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1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389" name="Group 141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88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9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92" name="Group 144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86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7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95" name="Group 14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84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5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98" name="Group 15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82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3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01" name="Group 15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80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1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04" name="Group 15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78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9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407" name="Group 15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76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7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410" name="Group 16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74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5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413" name="Group 16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72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3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416" name="Group 16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70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1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419" name="Group 171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68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9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422" name="Group 174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66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7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425" name="Group 17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64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5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428" name="Group 18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62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3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31" name="Group 18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60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1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34" name="Group 18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58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9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437" name="Group 189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556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7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40" name="Group 192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554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5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43" name="Group 19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52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3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446" name="Group 19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50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1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449" name="Group 201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48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9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452" name="Group 204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46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7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455" name="Group 20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44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5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458" name="Group 21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42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3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461" name="Group 21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40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1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464" name="Group 21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38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9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67" name="Group 21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36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7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70" name="Group 22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34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5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473" name="Group 22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32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3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476" name="Group 22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30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1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479" name="Group 231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28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9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482" name="Group 234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26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7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485" name="Group 23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24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5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488" name="Group 24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22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3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491" name="Group 24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20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1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494" name="Group 24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18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9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97" name="Group 24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16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7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500" name="Group 25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14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5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503" name="Group 255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512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3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3506" name="Freeform 258"/>
          <p:cNvSpPr>
            <a:spLocks noEditPoints="1"/>
          </p:cNvSpPr>
          <p:nvPr/>
        </p:nvSpPr>
        <p:spPr bwMode="auto">
          <a:xfrm>
            <a:off x="2039130" y="3565057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6477" name="Text Box 259"/>
          <p:cNvSpPr txBox="1">
            <a:spLocks noChangeArrowheads="1"/>
          </p:cNvSpPr>
          <p:nvPr/>
        </p:nvSpPr>
        <p:spPr bwMode="auto">
          <a:xfrm>
            <a:off x="2750331" y="6247931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6478" name="Text Box 260"/>
          <p:cNvSpPr txBox="1">
            <a:spLocks noChangeArrowheads="1"/>
          </p:cNvSpPr>
          <p:nvPr/>
        </p:nvSpPr>
        <p:spPr bwMode="auto">
          <a:xfrm>
            <a:off x="5415744" y="6247931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6479" name="Text Box 261"/>
          <p:cNvSpPr txBox="1">
            <a:spLocks noChangeArrowheads="1"/>
          </p:cNvSpPr>
          <p:nvPr/>
        </p:nvSpPr>
        <p:spPr bwMode="auto">
          <a:xfrm>
            <a:off x="8077981" y="6247931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3511" name="AutoShape 263"/>
          <p:cNvSpPr>
            <a:spLocks noChangeArrowheads="1"/>
          </p:cNvSpPr>
          <p:nvPr/>
        </p:nvSpPr>
        <p:spPr bwMode="auto">
          <a:xfrm rot="16200000">
            <a:off x="677849" y="4986663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3512" name="AutoShape 264"/>
          <p:cNvSpPr>
            <a:spLocks noChangeArrowheads="1"/>
          </p:cNvSpPr>
          <p:nvPr/>
        </p:nvSpPr>
        <p:spPr bwMode="auto">
          <a:xfrm>
            <a:off x="2064530" y="3599982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6482" name="Group 265"/>
          <p:cNvGrpSpPr>
            <a:grpSpLocks/>
          </p:cNvGrpSpPr>
          <p:nvPr/>
        </p:nvGrpSpPr>
        <p:grpSpPr bwMode="auto">
          <a:xfrm>
            <a:off x="4753755" y="4887445"/>
            <a:ext cx="120650" cy="693737"/>
            <a:chOff x="1939" y="2444"/>
            <a:chExt cx="81" cy="463"/>
          </a:xfrm>
        </p:grpSpPr>
        <p:sp>
          <p:nvSpPr>
            <p:cNvPr id="16510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1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6483" name="Group 268"/>
          <p:cNvGrpSpPr>
            <a:grpSpLocks/>
          </p:cNvGrpSpPr>
          <p:nvPr/>
        </p:nvGrpSpPr>
        <p:grpSpPr bwMode="auto">
          <a:xfrm>
            <a:off x="7435043" y="4887445"/>
            <a:ext cx="120650" cy="693737"/>
            <a:chOff x="1939" y="2444"/>
            <a:chExt cx="81" cy="463"/>
          </a:xfrm>
        </p:grpSpPr>
        <p:sp>
          <p:nvSpPr>
            <p:cNvPr id="16508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09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6484" name="Group 271"/>
          <p:cNvGrpSpPr>
            <a:grpSpLocks/>
          </p:cNvGrpSpPr>
          <p:nvPr/>
        </p:nvGrpSpPr>
        <p:grpSpPr bwMode="auto">
          <a:xfrm>
            <a:off x="2297894" y="4282606"/>
            <a:ext cx="7731125" cy="1905000"/>
            <a:chOff x="445" y="1744"/>
            <a:chExt cx="4870" cy="1200"/>
          </a:xfrm>
        </p:grpSpPr>
        <p:grpSp>
          <p:nvGrpSpPr>
            <p:cNvPr id="16486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6504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506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507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505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6487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6500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502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503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501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6488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6496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498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499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497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6489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6492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494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495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493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6490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491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4469" y="54401"/>
            <a:ext cx="1183005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3053736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32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3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3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3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3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3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3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3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3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3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33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3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3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3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3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3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3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3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3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3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3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3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3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3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3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3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3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3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3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3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3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3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3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3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3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3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3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3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3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3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3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3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3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3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3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3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3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3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3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3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3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3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3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3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3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3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3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3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3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3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3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3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3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3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3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3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3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3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3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3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3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3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3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3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3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3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3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3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3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3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3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3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3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3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3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3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3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3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3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3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3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3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3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3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3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3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3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3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3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3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3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3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3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3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3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3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3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3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3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3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3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3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3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3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3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3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3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3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3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3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3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3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3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3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3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3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3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3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3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3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3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4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4280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7417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4282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3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4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70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18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4287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8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9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97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19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4292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3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4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93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20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4297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8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9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89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21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4302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303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304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85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4306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4307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4308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7425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4311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80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81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14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78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9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317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676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7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7430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17674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5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7431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17672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3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26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7670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1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329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68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9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332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66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7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335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64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5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338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62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3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341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60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1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344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58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9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347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56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7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350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54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5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353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652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3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356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7650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1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443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17648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9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62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46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7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65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644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5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368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42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3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371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40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1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374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38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9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377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36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7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380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34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5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383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32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3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386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30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1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389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28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9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392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26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7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395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24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5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98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622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3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01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20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1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404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18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9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407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16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7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410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14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5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413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12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3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416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10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1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419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08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9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22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06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7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25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04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5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28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02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3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431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00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1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434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98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9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437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96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7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440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94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5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443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92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3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446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90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1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449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88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9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52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86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7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55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84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5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58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82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3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461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580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1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64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578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9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67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76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7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470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74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5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473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72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3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476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70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1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479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68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9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482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66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7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485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64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5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88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62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3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91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60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1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94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58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9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497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56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7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500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54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5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503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52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3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506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50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1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509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48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9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512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46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7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515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44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5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518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42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3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521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40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1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524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38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9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527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536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7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4530" name="Freeform 258"/>
          <p:cNvSpPr>
            <a:spLocks noEditPoints="1"/>
          </p:cNvSpPr>
          <p:nvPr/>
        </p:nvSpPr>
        <p:spPr bwMode="auto">
          <a:xfrm>
            <a:off x="2038350" y="3565526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7501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7502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7503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4535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4536" name="AutoShape 264"/>
          <p:cNvSpPr>
            <a:spLocks noChangeArrowheads="1"/>
          </p:cNvSpPr>
          <p:nvPr/>
        </p:nvSpPr>
        <p:spPr bwMode="auto">
          <a:xfrm>
            <a:off x="2063750" y="3600451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7506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17534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5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7507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17532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3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7508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17510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7528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30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31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29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511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7524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26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27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25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512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7520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22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23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21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513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7516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18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19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17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7514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15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88" name="Рисунок 28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4469" y="54401"/>
            <a:ext cx="1183005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4058187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4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4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4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4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4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4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4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4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4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4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4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4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4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4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4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4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4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4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4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4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4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4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4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4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4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4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4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4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4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4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4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4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4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4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4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4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4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4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4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4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4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4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4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4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4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4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4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4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4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4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4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4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4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4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4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4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4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4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4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4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4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4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4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4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4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4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4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4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4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4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4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4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4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4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4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4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4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4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4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4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4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4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4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4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4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4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4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4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4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4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4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4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4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4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4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4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4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4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4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4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4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4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4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4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4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4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4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4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4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4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4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4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4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4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4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4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4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4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4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4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4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4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4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4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4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4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4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4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8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5304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8441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5306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07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08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25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2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5311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2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3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21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3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5316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7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8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17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4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5321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2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3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13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5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5326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7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8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09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5330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5331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5332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8449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5335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704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705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38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702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703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341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700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701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454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18698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9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455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18696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7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50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8694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5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353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92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3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356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90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1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359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88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9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362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86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7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365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84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5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368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82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3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371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80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1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374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78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9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377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676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7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380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8674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5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8467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18672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3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86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70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1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89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668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9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392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66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7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395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64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5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398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62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3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401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60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1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404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58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9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407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56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7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410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54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5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13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52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3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16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50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1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19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48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9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422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646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7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25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44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5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428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42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3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431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40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1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434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38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9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437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36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7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440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34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5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443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32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3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46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30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1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49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28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9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52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26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7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455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24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5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458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22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3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461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20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1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464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18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9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467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16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7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470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14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5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473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12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3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76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10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1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79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08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9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82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06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7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485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604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5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88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602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3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91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00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1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494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98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9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497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96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7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500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94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5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503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92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3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506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90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1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509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88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9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512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86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7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515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84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5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518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82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3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521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80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1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524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78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9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527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76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7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530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74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5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533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72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3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536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70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1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539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68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9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542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66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7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545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64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5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548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62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3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551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560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1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5554" name="Freeform 258"/>
          <p:cNvSpPr>
            <a:spLocks noEditPoints="1"/>
          </p:cNvSpPr>
          <p:nvPr/>
        </p:nvSpPr>
        <p:spPr bwMode="auto">
          <a:xfrm>
            <a:off x="2038350" y="3565526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8525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8526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8527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5559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5560" name="AutoShape 264"/>
          <p:cNvSpPr>
            <a:spLocks noChangeArrowheads="1"/>
          </p:cNvSpPr>
          <p:nvPr/>
        </p:nvSpPr>
        <p:spPr bwMode="auto">
          <a:xfrm>
            <a:off x="2063750" y="3600451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8530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18558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59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8531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18556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57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8532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18534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8552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54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55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53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535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8548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50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51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49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536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8544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46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47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45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537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8540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42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43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41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8538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39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88" name="Рисунок 28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4469" y="54401"/>
            <a:ext cx="1183005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026540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5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5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5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5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5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5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5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5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5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5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5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5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5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5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5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5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5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5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5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5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5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5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5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5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5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5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5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5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5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5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5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5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5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5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5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5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5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5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5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5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5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5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5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5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5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5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5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5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5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5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5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5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5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5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5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5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5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5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5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5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5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5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5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5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5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5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5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5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5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5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5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5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5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5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5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5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5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5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5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5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5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5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5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5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5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5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5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5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5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5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5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5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5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5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5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5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5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5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5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5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5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5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5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5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5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5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5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5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5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5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5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5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5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5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5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5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5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5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5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5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5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5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5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5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5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5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5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5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5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5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5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5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5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2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6328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9465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6330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1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2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49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6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6335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6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7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45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7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6340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1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2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4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8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6345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6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7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37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9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6350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51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52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33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6354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6355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6356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9473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6359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28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9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362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26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7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365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724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5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9478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19722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3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9479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19720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1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374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9718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9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377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16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7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380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14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5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383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12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3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386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10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1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389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08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9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392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06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7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395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04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5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398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02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3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401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700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1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04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9698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9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9491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19696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7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10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94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5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13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692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3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16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90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1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419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88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9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422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86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7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425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84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5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428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82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3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31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80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1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34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78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9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437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76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7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440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74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5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443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72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3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46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670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1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449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68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9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452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66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7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455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64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5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458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62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3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461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60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1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64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58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9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67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56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7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470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54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5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473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52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3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476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50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1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79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48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9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482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46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7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485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44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5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488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42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3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491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40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1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94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38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9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97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36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7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500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34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5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03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32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3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06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30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1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509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628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9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12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626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7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15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24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5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518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22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3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521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20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1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524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18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9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527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16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7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530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14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5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533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12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3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536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10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1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39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08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9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42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06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7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545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04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5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548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02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3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551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00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1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554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98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9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557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96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7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560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94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5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563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92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3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566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90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1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69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88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9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72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86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7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575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584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5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6578" name="Freeform 258"/>
          <p:cNvSpPr>
            <a:spLocks noEditPoints="1"/>
          </p:cNvSpPr>
          <p:nvPr/>
        </p:nvSpPr>
        <p:spPr bwMode="auto">
          <a:xfrm>
            <a:off x="2038350" y="3565526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9549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9550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9551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6583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6584" name="AutoShape 264"/>
          <p:cNvSpPr>
            <a:spLocks noChangeArrowheads="1"/>
          </p:cNvSpPr>
          <p:nvPr/>
        </p:nvSpPr>
        <p:spPr bwMode="auto">
          <a:xfrm>
            <a:off x="2063750" y="3600451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9554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1958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9555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19580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1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9556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1955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957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7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7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7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55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957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7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7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7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56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956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7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7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6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56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956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6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6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6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956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6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88" name="Рисунок 28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4469" y="54401"/>
            <a:ext cx="1183005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1888461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6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6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6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6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6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6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6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6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6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6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6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6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6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6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6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6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6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6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6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6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6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6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6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6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6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6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6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6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6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6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6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6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6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6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6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6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6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6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6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6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6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6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6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6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6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6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6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6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6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6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6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6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6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6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6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6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6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6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6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6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6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6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6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6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6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6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6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6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6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6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6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6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6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6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6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6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6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6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6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6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6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6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6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6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6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6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6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6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6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6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6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6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6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6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6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6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6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6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6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6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6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6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6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6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6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6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6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6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6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6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6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6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6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6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6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6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6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6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6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6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6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6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6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6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6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6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6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6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6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6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6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6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6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6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6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7352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20489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7354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55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56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73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0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7359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0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1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69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1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7364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5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6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65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2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7369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0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1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61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3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7374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5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6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57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7378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7379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7380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20497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7383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52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53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386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5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5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389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748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9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0502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207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0503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20744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5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398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074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01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40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1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404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3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407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36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7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410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3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13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32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3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16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3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19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28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9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422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2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425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724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5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28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072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0515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20720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1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434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1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437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716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7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40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1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443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12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3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446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1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449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08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9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452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55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04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5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58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0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61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00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1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464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9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467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96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7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470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69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73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92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3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476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9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479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88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9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482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8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485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84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5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88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8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91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80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1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94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7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497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76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7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00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7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03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72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3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506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7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509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68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9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512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515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64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5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518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6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521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60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1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524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5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27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56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7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30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5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33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652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3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36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65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39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48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9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542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4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545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44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5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548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4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551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40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1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554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3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557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36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7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560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3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63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32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3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66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3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69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28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9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572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575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24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5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578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2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581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20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1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584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1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587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16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7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590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1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93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12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3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96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1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99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608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09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7602" name="Freeform 258"/>
          <p:cNvSpPr>
            <a:spLocks noEditPoints="1"/>
          </p:cNvSpPr>
          <p:nvPr/>
        </p:nvSpPr>
        <p:spPr bwMode="auto">
          <a:xfrm>
            <a:off x="2038350" y="3565526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20573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0574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0575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7607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7608" name="AutoShape 264"/>
          <p:cNvSpPr>
            <a:spLocks noChangeArrowheads="1"/>
          </p:cNvSpPr>
          <p:nvPr/>
        </p:nvSpPr>
        <p:spPr bwMode="auto">
          <a:xfrm>
            <a:off x="2063750" y="3600451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20578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20606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07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0579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20604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05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0580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20582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0600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602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603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601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583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0596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598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599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597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584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0592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594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595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593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585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0588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590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591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589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586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587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88" name="Рисунок 28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4469" y="54401"/>
            <a:ext cx="1183005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933019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7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7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7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7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7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7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7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7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7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7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7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7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7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7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7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7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7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7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7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7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7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7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7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7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7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7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7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7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7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7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7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7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7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7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7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7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7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7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7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7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7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7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7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7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7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7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7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7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7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7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7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7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7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7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7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7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7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7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7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7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7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7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7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7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7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7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7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7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7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7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7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7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7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7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7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7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7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7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7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7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7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7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7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7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7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7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7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7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7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7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7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7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7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7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7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7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7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7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7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7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7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7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7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7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7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7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7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7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7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7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75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7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7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7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75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7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7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7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75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75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7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10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8376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21513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837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7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97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4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838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93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5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838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89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6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839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85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7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839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40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8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8402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8403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8404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21521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8407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76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7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10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74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5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413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772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3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1526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21770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1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1527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21768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9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22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1766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7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425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64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5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428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62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3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431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60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1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434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58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9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437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56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7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440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54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5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443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52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3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446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50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1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449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748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9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452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1746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7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539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21744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5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58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42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3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61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740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1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464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38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9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467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36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7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470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34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5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473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32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3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476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30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1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479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28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9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482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26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7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485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24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5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488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22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3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491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20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1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94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718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9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497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16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7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00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14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5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03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12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3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506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10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1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509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08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9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512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06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7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515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04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5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518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02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3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21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00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1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24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98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9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527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96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7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30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94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5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33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92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3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536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90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1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539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88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9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542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86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7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545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84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5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548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82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3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51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80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1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54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78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9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557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676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7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60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674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5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63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72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3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66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70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1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69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68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9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572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66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7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575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64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5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578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62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3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581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60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1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584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58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9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87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56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7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90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54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5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593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52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3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96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50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1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99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48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9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602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46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7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605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44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5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608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42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3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611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40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1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614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38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9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617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36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7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620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34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5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623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632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3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1597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1598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1599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8631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21602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21630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1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1603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21628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29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1604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21606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1624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26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27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25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607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1620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22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23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21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608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1616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18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19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17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609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1612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14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15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13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610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11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86" name="Рисунок 28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4469" y="54401"/>
            <a:ext cx="1183005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7122750"/>
      </p:ext>
    </p:extLst>
  </p:cSld>
  <p:clrMapOvr>
    <a:masterClrMapping/>
  </p:clrMapOvr>
  <p:transition advClick="0" advTm="1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8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8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8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8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8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8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8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8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8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8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8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8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8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8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8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8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8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8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8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8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8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8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8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8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8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8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8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8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8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8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8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8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8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8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8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8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8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8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8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8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8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8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8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8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8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8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8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8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8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8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8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8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8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8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8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8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8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8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8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8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8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8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8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8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8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8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8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8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8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8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8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8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8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8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8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8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8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8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8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8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8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8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8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8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8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8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8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8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8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8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8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8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8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8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8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8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8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8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8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8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8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8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85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8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8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8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85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8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8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8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85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8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8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8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85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8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8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8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85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8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85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8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8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8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8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8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8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8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8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8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8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8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8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8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4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9400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22537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9402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3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4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2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38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9407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8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9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17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39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9412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3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4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13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40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9417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8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9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09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41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9422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23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24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05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9426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9427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9428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22545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9431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800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801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34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98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9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437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796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7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550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22794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5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551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22792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3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46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2790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1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449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88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9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452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86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7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455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84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5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458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82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3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461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80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1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464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78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9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467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76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7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470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74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5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473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772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3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476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2770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1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563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22768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9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82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66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7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85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764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5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488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62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3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491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60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1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494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58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9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497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56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7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00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54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5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503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52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3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506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50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1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09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48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9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12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46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7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15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44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5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518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742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3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21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40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1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524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38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9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527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36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7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530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34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5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33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32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3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536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30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1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539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28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9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42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26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7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45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24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5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48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22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3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551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20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1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554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18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9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557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16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7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560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14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5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63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12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3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566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10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1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569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08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9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72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06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7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75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04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5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78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02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3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581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700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1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84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698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9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87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96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7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590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94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5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593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92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3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596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90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1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99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88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9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602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86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7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605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84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5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608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82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3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611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80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1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614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78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9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617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76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7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620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74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5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623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72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3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626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70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1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629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68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9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632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66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7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635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64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5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638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62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3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641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60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1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644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58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9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647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656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7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9650" name="Freeform 258"/>
          <p:cNvSpPr>
            <a:spLocks noEditPoints="1"/>
          </p:cNvSpPr>
          <p:nvPr/>
        </p:nvSpPr>
        <p:spPr bwMode="auto">
          <a:xfrm>
            <a:off x="2038350" y="3565526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22621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2622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2623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9655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9656" name="AutoShape 264"/>
          <p:cNvSpPr>
            <a:spLocks noChangeArrowheads="1"/>
          </p:cNvSpPr>
          <p:nvPr/>
        </p:nvSpPr>
        <p:spPr bwMode="auto">
          <a:xfrm>
            <a:off x="2063750" y="3600451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22626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22654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5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2627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22652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3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2628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22630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2648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50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51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49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631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2644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46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7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45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632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2640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42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3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41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633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2636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38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39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37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634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35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88" name="Рисунок 28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4469" y="54401"/>
            <a:ext cx="1183005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329070"/>
      </p:ext>
    </p:extLst>
  </p:cSld>
  <p:clrMapOvr>
    <a:masterClrMapping/>
  </p:clrMapOvr>
  <p:transition advClick="0" advTm="6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9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9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9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9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9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9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9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9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9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9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9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9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9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9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9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9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9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9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9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9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9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9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9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9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9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9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9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9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9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9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9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9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9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9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9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9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9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9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9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9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9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9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9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9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9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9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9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9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9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9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9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9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9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9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9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9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9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9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9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9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9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9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9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9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9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9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9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9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9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9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9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9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9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9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9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9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9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9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9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9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9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9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9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9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9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9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9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95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9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9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9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95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9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95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9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95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9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9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9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95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9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95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9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9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9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9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9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9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9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9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9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9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9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9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9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9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9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9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9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9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9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9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9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9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9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96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9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96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9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96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9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96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9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5653" y="1070480"/>
            <a:ext cx="3371850" cy="1028700"/>
          </a:xfrm>
          <a:prstGeom prst="rect">
            <a:avLst/>
          </a:prstGeom>
        </p:spPr>
      </p:pic>
      <p:sp>
        <p:nvSpPr>
          <p:cNvPr id="4" name="Овал 3"/>
          <p:cNvSpPr/>
          <p:nvPr/>
        </p:nvSpPr>
        <p:spPr>
          <a:xfrm>
            <a:off x="3602840" y="2178000"/>
            <a:ext cx="4680000" cy="468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81225" y="68394"/>
            <a:ext cx="7829550" cy="1009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0184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9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9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71625" y="95250"/>
            <a:ext cx="9048750" cy="66675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64909" y="1761067"/>
            <a:ext cx="2838450" cy="45720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64909" y="2588684"/>
            <a:ext cx="4781550" cy="43815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37397" y="3416305"/>
            <a:ext cx="4714875" cy="523875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056827" y="1761067"/>
            <a:ext cx="400050" cy="34290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89415" y="2515661"/>
            <a:ext cx="428625" cy="390525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163455" y="3714749"/>
            <a:ext cx="457200" cy="323850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372865" y="1775358"/>
            <a:ext cx="342900" cy="314325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391915" y="2602442"/>
            <a:ext cx="323850" cy="32385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123506" y="3409949"/>
            <a:ext cx="333375" cy="285750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247327" y="2103967"/>
            <a:ext cx="419100" cy="304800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172844" y="2970480"/>
            <a:ext cx="371475" cy="276225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456086" y="3416301"/>
            <a:ext cx="361950" cy="285750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181225" y="68394"/>
            <a:ext cx="7829550" cy="100965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744791" y="4707866"/>
            <a:ext cx="4619625" cy="1314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969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5260" y="144749"/>
            <a:ext cx="8086725" cy="85725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7907" y="1752599"/>
            <a:ext cx="1009650" cy="18669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76453" y="1599809"/>
            <a:ext cx="1314450" cy="197167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91419" y="1117548"/>
            <a:ext cx="5629275" cy="135255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91417" y="3049248"/>
            <a:ext cx="5553075" cy="152400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04203" y="4490021"/>
            <a:ext cx="7229475" cy="723900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58093" y="2047483"/>
            <a:ext cx="5495925" cy="1076325"/>
          </a:xfrm>
          <a:prstGeom prst="rect">
            <a:avLst/>
          </a:prstGeom>
        </p:spPr>
      </p:pic>
      <p:sp>
        <p:nvSpPr>
          <p:cNvPr id="9" name="Прямоугольник 8"/>
          <p:cNvSpPr/>
          <p:nvPr/>
        </p:nvSpPr>
        <p:spPr>
          <a:xfrm>
            <a:off x="1702242" y="1599809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Прямоугольник 9"/>
          <p:cNvSpPr/>
          <p:nvPr/>
        </p:nvSpPr>
        <p:spPr>
          <a:xfrm>
            <a:off x="8820692" y="1539261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2" name="Рисунок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66416" y="1312576"/>
            <a:ext cx="2325001" cy="2866165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896894" y="1312576"/>
            <a:ext cx="2178180" cy="3001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483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00291" y="2895600"/>
            <a:ext cx="7591425" cy="106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7785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4162" y="2377967"/>
            <a:ext cx="11430000" cy="272415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03816" y="352971"/>
            <a:ext cx="9877425" cy="14001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569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0" y="5275501"/>
            <a:ext cx="12192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0" dirty="0">
                <a:hlinkClick r:id="rId2"/>
              </a:rPr>
              <a:t>http://mnogosdelal.ru/what-is-next</a:t>
            </a:r>
            <a:r>
              <a:rPr lang="ru-RU" sz="6000" dirty="0" smtClean="0">
                <a:hlinkClick r:id="rId2"/>
              </a:rPr>
              <a:t>/</a:t>
            </a:r>
            <a:r>
              <a:rPr lang="en-US" sz="6000" dirty="0" smtClean="0"/>
              <a:t> </a:t>
            </a:r>
            <a:endParaRPr lang="ru-RU" sz="6000" dirty="0"/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250" y="1707942"/>
            <a:ext cx="2857500" cy="28575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8266" y="304119"/>
            <a:ext cx="11525250" cy="1057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8717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Shape 6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6804" y="4517908"/>
            <a:ext cx="717603" cy="740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71" name="Shape 7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16804" y="5972773"/>
            <a:ext cx="830987" cy="695740"/>
          </a:xfrm>
          <a:prstGeom prst="rect">
            <a:avLst/>
          </a:prstGeom>
          <a:noFill/>
          <a:ln>
            <a:noFill/>
          </a:ln>
        </p:spPr>
      </p:pic>
      <p:pic>
        <p:nvPicPr>
          <p:cNvPr id="72" name="Shape 7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2347" y="5300417"/>
            <a:ext cx="632060" cy="622293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42076" y="252061"/>
            <a:ext cx="6886575" cy="91440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22152" y="3901327"/>
            <a:ext cx="5261066" cy="778593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704647" y="4918257"/>
            <a:ext cx="5496076" cy="532905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47791" y="4423066"/>
            <a:ext cx="3336832" cy="794924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345158">
            <a:off x="879070" y="5192328"/>
            <a:ext cx="3143250" cy="73342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79568" y="5970872"/>
            <a:ext cx="6838950" cy="857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766581"/>
      </p:ext>
    </p:extLst>
  </p:cSld>
  <p:clrMapOvr>
    <a:masterClrMapping/>
  </p:clrMapOvr>
  <p:transition spd="slow">
    <p:cut/>
  </p:transition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Shape 6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6804" y="4517908"/>
            <a:ext cx="717603" cy="740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71" name="Shape 7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16804" y="5972773"/>
            <a:ext cx="830987" cy="695740"/>
          </a:xfrm>
          <a:prstGeom prst="rect">
            <a:avLst/>
          </a:prstGeom>
          <a:noFill/>
          <a:ln>
            <a:noFill/>
          </a:ln>
        </p:spPr>
      </p:pic>
      <p:pic>
        <p:nvPicPr>
          <p:cNvPr id="72" name="Shape 7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2347" y="5300417"/>
            <a:ext cx="632060" cy="622293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42076" y="252061"/>
            <a:ext cx="6886575" cy="91440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22152" y="3901327"/>
            <a:ext cx="5261066" cy="778593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704647" y="4918257"/>
            <a:ext cx="5496076" cy="532905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47791" y="4423066"/>
            <a:ext cx="3336832" cy="794924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345158">
            <a:off x="879070" y="5192328"/>
            <a:ext cx="3143250" cy="73342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79568" y="5970872"/>
            <a:ext cx="6838950" cy="85725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643327" y="1723067"/>
            <a:ext cx="4078688" cy="2143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4704629"/>
      </p:ext>
    </p:extLst>
  </p:cSld>
  <p:clrMapOvr>
    <a:masterClrMapping/>
  </p:clrMapOvr>
  <p:transition spd="slow">
    <p:cut/>
  </p:transition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Shape 6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6804" y="4517908"/>
            <a:ext cx="717603" cy="740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71" name="Shape 7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16804" y="5972773"/>
            <a:ext cx="830987" cy="695740"/>
          </a:xfrm>
          <a:prstGeom prst="rect">
            <a:avLst/>
          </a:prstGeom>
          <a:noFill/>
          <a:ln>
            <a:noFill/>
          </a:ln>
        </p:spPr>
      </p:pic>
      <p:pic>
        <p:nvPicPr>
          <p:cNvPr id="72" name="Shape 7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2347" y="5300417"/>
            <a:ext cx="632060" cy="622293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42076" y="252061"/>
            <a:ext cx="6886575" cy="91440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22152" y="3901327"/>
            <a:ext cx="5261066" cy="778593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704647" y="4918257"/>
            <a:ext cx="5496076" cy="532905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47791" y="4423066"/>
            <a:ext cx="3336832" cy="794924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345158">
            <a:off x="879070" y="5192328"/>
            <a:ext cx="3143250" cy="73342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79568" y="5970872"/>
            <a:ext cx="6838950" cy="85725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371010" y="1489084"/>
            <a:ext cx="4837035" cy="2325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0745881"/>
      </p:ext>
    </p:extLst>
  </p:cSld>
  <p:clrMapOvr>
    <a:masterClrMapping/>
  </p:clrMapOvr>
  <p:transition spd="slow">
    <p:cut/>
  </p:transition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Shape 6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6804" y="4517908"/>
            <a:ext cx="717603" cy="740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71" name="Shape 7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16804" y="5972773"/>
            <a:ext cx="830987" cy="695740"/>
          </a:xfrm>
          <a:prstGeom prst="rect">
            <a:avLst/>
          </a:prstGeom>
          <a:noFill/>
          <a:ln>
            <a:noFill/>
          </a:ln>
        </p:spPr>
      </p:pic>
      <p:pic>
        <p:nvPicPr>
          <p:cNvPr id="72" name="Shape 7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2347" y="5300417"/>
            <a:ext cx="632060" cy="622293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42076" y="252061"/>
            <a:ext cx="6886575" cy="91440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22152" y="3901327"/>
            <a:ext cx="5261066" cy="778593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704647" y="4918257"/>
            <a:ext cx="5496076" cy="532905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47791" y="4423066"/>
            <a:ext cx="3336832" cy="794924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345158">
            <a:off x="879070" y="5192328"/>
            <a:ext cx="3143250" cy="73342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79568" y="5970872"/>
            <a:ext cx="6838950" cy="85725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969686" y="1686171"/>
            <a:ext cx="7808423" cy="2006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4670441"/>
      </p:ext>
    </p:extLst>
  </p:cSld>
  <p:clrMapOvr>
    <a:masterClrMapping/>
  </p:clrMapOvr>
  <p:transition spd="slow">
    <p:cut/>
  </p:transition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Shape 6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6804" y="4517908"/>
            <a:ext cx="717603" cy="740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71" name="Shape 7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16804" y="5972773"/>
            <a:ext cx="830987" cy="695740"/>
          </a:xfrm>
          <a:prstGeom prst="rect">
            <a:avLst/>
          </a:prstGeom>
          <a:noFill/>
          <a:ln>
            <a:noFill/>
          </a:ln>
        </p:spPr>
      </p:pic>
      <p:pic>
        <p:nvPicPr>
          <p:cNvPr id="72" name="Shape 7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2347" y="5300417"/>
            <a:ext cx="632060" cy="622293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42076" y="252061"/>
            <a:ext cx="6886575" cy="91440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22152" y="3901327"/>
            <a:ext cx="5261066" cy="778593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704647" y="4918257"/>
            <a:ext cx="5496076" cy="532905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47791" y="4423066"/>
            <a:ext cx="3336832" cy="794924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1345158">
            <a:off x="879070" y="5192328"/>
            <a:ext cx="3143250" cy="73342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79568" y="5970872"/>
            <a:ext cx="6838950" cy="85725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146806" y="1553050"/>
            <a:ext cx="7032077" cy="2243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7457509"/>
      </p:ext>
    </p:extLst>
  </p:cSld>
  <p:clrMapOvr>
    <a:masterClrMapping/>
  </p:clrMapOvr>
  <p:transition spd="slow">
    <p:cut/>
  </p:transition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0" y="5275501"/>
            <a:ext cx="121920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0" dirty="0">
                <a:hlinkClick r:id="rId2"/>
              </a:rPr>
              <a:t>http://mnogosdelal.ru/what-is-next</a:t>
            </a:r>
            <a:r>
              <a:rPr lang="ru-RU" sz="6000" dirty="0" smtClean="0">
                <a:hlinkClick r:id="rId2"/>
              </a:rPr>
              <a:t>/</a:t>
            </a:r>
            <a:r>
              <a:rPr lang="en-US" sz="6000" dirty="0" smtClean="0"/>
              <a:t> </a:t>
            </a:r>
            <a:endParaRPr lang="ru-RU" sz="6000" dirty="0"/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250" y="1707942"/>
            <a:ext cx="2857500" cy="28575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8266" y="304119"/>
            <a:ext cx="11525250" cy="1057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5326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5260" y="144749"/>
            <a:ext cx="8086725" cy="85725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7907" y="1752599"/>
            <a:ext cx="1009650" cy="18669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76453" y="1599809"/>
            <a:ext cx="1314450" cy="197167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91419" y="1117548"/>
            <a:ext cx="5629275" cy="135255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91417" y="3049248"/>
            <a:ext cx="5553075" cy="152400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04203" y="4490021"/>
            <a:ext cx="7229475" cy="72390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11374" y="5333373"/>
            <a:ext cx="7839075" cy="666750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58093" y="2047483"/>
            <a:ext cx="5495925" cy="1076325"/>
          </a:xfrm>
          <a:prstGeom prst="rect">
            <a:avLst/>
          </a:prstGeom>
        </p:spPr>
      </p:pic>
      <p:sp>
        <p:nvSpPr>
          <p:cNvPr id="10" name="Прямоугольник 9"/>
          <p:cNvSpPr/>
          <p:nvPr/>
        </p:nvSpPr>
        <p:spPr>
          <a:xfrm>
            <a:off x="1702242" y="1599809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Прямоугольник 11"/>
          <p:cNvSpPr/>
          <p:nvPr/>
        </p:nvSpPr>
        <p:spPr>
          <a:xfrm>
            <a:off x="8820692" y="1539261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66416" y="1312576"/>
            <a:ext cx="2325001" cy="2866165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896894" y="1312576"/>
            <a:ext cx="2178180" cy="3001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2517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5260" y="144749"/>
            <a:ext cx="8086725" cy="85725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7907" y="1752599"/>
            <a:ext cx="1009650" cy="18669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76453" y="1599809"/>
            <a:ext cx="1314450" cy="197167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91419" y="1117548"/>
            <a:ext cx="5629275" cy="135255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91417" y="3049248"/>
            <a:ext cx="5553075" cy="152400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04203" y="4490021"/>
            <a:ext cx="7229475" cy="72390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11374" y="5333373"/>
            <a:ext cx="7839075" cy="666750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58093" y="2047483"/>
            <a:ext cx="5495925" cy="1076325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646516" y="6088339"/>
            <a:ext cx="9420225" cy="752475"/>
          </a:xfrm>
          <a:prstGeom prst="rect">
            <a:avLst/>
          </a:prstGeom>
        </p:spPr>
      </p:pic>
      <p:sp>
        <p:nvSpPr>
          <p:cNvPr id="10" name="Прямоугольник 9"/>
          <p:cNvSpPr/>
          <p:nvPr/>
        </p:nvSpPr>
        <p:spPr>
          <a:xfrm>
            <a:off x="1702242" y="1599809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Прямоугольник 12"/>
          <p:cNvSpPr/>
          <p:nvPr/>
        </p:nvSpPr>
        <p:spPr>
          <a:xfrm>
            <a:off x="8820692" y="1539261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4" name="Рисунок 1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66416" y="1312576"/>
            <a:ext cx="2325001" cy="2866165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896894" y="1312576"/>
            <a:ext cx="2178180" cy="3001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3783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6999" y="1500187"/>
            <a:ext cx="6858000" cy="3857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7730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6999" y="1500187"/>
            <a:ext cx="6858000" cy="3857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6929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87628" y="59024"/>
            <a:ext cx="7277100" cy="1028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7239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87628" y="59024"/>
            <a:ext cx="7277100" cy="10287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873" y="1442100"/>
            <a:ext cx="11287125" cy="885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27576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87628" y="59024"/>
            <a:ext cx="7277100" cy="10287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873" y="1442100"/>
            <a:ext cx="11287125" cy="885825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2518" y="2621754"/>
            <a:ext cx="4095750" cy="666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6150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87628" y="59024"/>
            <a:ext cx="7277100" cy="10287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873" y="1442100"/>
            <a:ext cx="11287125" cy="885825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2518" y="2621754"/>
            <a:ext cx="4095750" cy="66675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2518" y="3365056"/>
            <a:ext cx="3438525" cy="857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72080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6270" y="182387"/>
            <a:ext cx="3228975" cy="98107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21918" y="5928312"/>
            <a:ext cx="3838575" cy="809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803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87628" y="59024"/>
            <a:ext cx="7277100" cy="10287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873" y="1442100"/>
            <a:ext cx="11287125" cy="885825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2518" y="2621754"/>
            <a:ext cx="4095750" cy="66675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2518" y="3365056"/>
            <a:ext cx="3438525" cy="85725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62518" y="4375410"/>
            <a:ext cx="6448425" cy="895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5018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87628" y="59024"/>
            <a:ext cx="7277100" cy="10287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873" y="1442100"/>
            <a:ext cx="11287125" cy="885825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2518" y="2621754"/>
            <a:ext cx="4095750" cy="66675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2518" y="3365056"/>
            <a:ext cx="3438525" cy="85725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62518" y="4375410"/>
            <a:ext cx="6448425" cy="89535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2518" y="5423864"/>
            <a:ext cx="9982200" cy="781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5018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sp>
        <p:nvSpPr>
          <p:cNvPr id="3" name="Прямоугольник 2"/>
          <p:cNvSpPr/>
          <p:nvPr/>
        </p:nvSpPr>
        <p:spPr>
          <a:xfrm>
            <a:off x="142875" y="1322773"/>
            <a:ext cx="11906250" cy="55352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1" dirty="0"/>
          </a:p>
          <a:p>
            <a:pPr algn="ctr"/>
            <a:endParaRPr lang="ru-RU" dirty="0"/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601" y="1695634"/>
            <a:ext cx="10120327" cy="284140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319596" y="5317724"/>
            <a:ext cx="1142556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>
                <a:latin typeface="Segoe UI" panose="020B0502040204020203" pitchFamily="34" charset="0"/>
                <a:cs typeface="Segoe UI" panose="020B0502040204020203" pitchFamily="34" charset="0"/>
                <a:hlinkClick r:id="rId4"/>
              </a:rPr>
              <a:t>http://waitbutwhy.com</a:t>
            </a:r>
            <a:r>
              <a:rPr lang="en-US" sz="8000" dirty="0" smtClean="0">
                <a:latin typeface="Segoe UI" panose="020B0502040204020203" pitchFamily="34" charset="0"/>
                <a:cs typeface="Segoe UI" panose="020B0502040204020203" pitchFamily="34" charset="0"/>
                <a:hlinkClick r:id="rId4"/>
              </a:rPr>
              <a:t>/</a:t>
            </a:r>
            <a:r>
              <a:rPr lang="en-US" sz="8000" dirty="0" smtClean="0"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endParaRPr lang="ru-RU" sz="8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9782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7625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3424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331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2316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4933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0165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6625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6270" y="182387"/>
            <a:ext cx="3228975" cy="98107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4055" y="1401184"/>
            <a:ext cx="7924800" cy="77152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21918" y="5928312"/>
            <a:ext cx="3838575" cy="809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6104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5350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111152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0820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1107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887" y="169917"/>
            <a:ext cx="11706225" cy="1095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2659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887" y="169917"/>
            <a:ext cx="11706225" cy="1095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996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273895">
            <a:off x="3920199" y="4012925"/>
            <a:ext cx="3286125" cy="217170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2887" y="169917"/>
            <a:ext cx="11706225" cy="1095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0754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273895">
            <a:off x="3920199" y="4012925"/>
            <a:ext cx="3286125" cy="217170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2851" y="1362282"/>
            <a:ext cx="2800350" cy="254317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2887" y="169917"/>
            <a:ext cx="11706225" cy="1095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7587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273895">
            <a:off x="3920199" y="4012925"/>
            <a:ext cx="3286125" cy="217170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88029" y="598043"/>
            <a:ext cx="3581400" cy="2390775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2851" y="1362282"/>
            <a:ext cx="2800350" cy="2543175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2887" y="169917"/>
            <a:ext cx="11706225" cy="1095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8828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82794" y="1458153"/>
            <a:ext cx="2189494" cy="1746222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273895">
            <a:off x="3920199" y="4012925"/>
            <a:ext cx="3286125" cy="217170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88029" y="598043"/>
            <a:ext cx="3581400" cy="2390775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2851" y="1362282"/>
            <a:ext cx="2800350" cy="2543175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2887" y="169917"/>
            <a:ext cx="11706225" cy="1095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3216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87628" y="59024"/>
            <a:ext cx="7277100" cy="10287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873" y="1442100"/>
            <a:ext cx="11287125" cy="885825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2518" y="2621754"/>
            <a:ext cx="4095750" cy="66675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2518" y="3365056"/>
            <a:ext cx="3438525" cy="85725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62518" y="4375410"/>
            <a:ext cx="6448425" cy="89535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2518" y="5423864"/>
            <a:ext cx="9982200" cy="781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6619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6270" y="182387"/>
            <a:ext cx="3228975" cy="98107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4055" y="1401184"/>
            <a:ext cx="7924800" cy="771525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04058" y="2538414"/>
            <a:ext cx="7305675" cy="87630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21918" y="5928312"/>
            <a:ext cx="3838575" cy="809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7420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32757" y="755557"/>
            <a:ext cx="1839288" cy="24616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661782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10955" y="1105825"/>
            <a:ext cx="2886075" cy="19431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1761" y="1268807"/>
            <a:ext cx="2790825" cy="182880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32757" y="755557"/>
            <a:ext cx="1839288" cy="24616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176088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10955" y="1105825"/>
            <a:ext cx="2886075" cy="19431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1761" y="1268807"/>
            <a:ext cx="2790825" cy="182880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37237" y="4502032"/>
            <a:ext cx="1447800" cy="1704975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32757" y="755557"/>
            <a:ext cx="1839288" cy="2461673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44132" y="3620235"/>
            <a:ext cx="2028825" cy="1266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650200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10955" y="1105825"/>
            <a:ext cx="2886075" cy="19431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1761" y="1268807"/>
            <a:ext cx="2790825" cy="182880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50184" y="4730632"/>
            <a:ext cx="2686050" cy="1476375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37237" y="4502032"/>
            <a:ext cx="1447800" cy="1704975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32757" y="755557"/>
            <a:ext cx="1839288" cy="2461673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44132" y="3620235"/>
            <a:ext cx="2028825" cy="126682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616297" y="3546879"/>
            <a:ext cx="609600" cy="1190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177819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10955" y="1105825"/>
            <a:ext cx="2886075" cy="19431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91761" y="1268807"/>
            <a:ext cx="2790825" cy="18288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75416" y="4406782"/>
            <a:ext cx="3400425" cy="180022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50184" y="4730632"/>
            <a:ext cx="2686050" cy="1476375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37237" y="4502032"/>
            <a:ext cx="1447800" cy="1704975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32757" y="755557"/>
            <a:ext cx="1839288" cy="2461673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44132" y="3620235"/>
            <a:ext cx="2028825" cy="126682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616297" y="3546879"/>
            <a:ext cx="609600" cy="1190625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65079" y="3455897"/>
            <a:ext cx="1676400" cy="1200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968286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93575" y="128125"/>
            <a:ext cx="6667500" cy="866775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5009" y="994900"/>
            <a:ext cx="10972800" cy="923925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0949" y="2154361"/>
            <a:ext cx="3831825" cy="278406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84508" y="5249457"/>
            <a:ext cx="8401050" cy="781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8593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96325" y="6457950"/>
            <a:ext cx="3352800" cy="466725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9293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96325" y="6457950"/>
            <a:ext cx="3352800" cy="466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950408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96325" y="6457950"/>
            <a:ext cx="3352800" cy="466725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948494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sp>
        <p:nvSpPr>
          <p:cNvPr id="5" name="Прямоугольник 4"/>
          <p:cNvSpPr/>
          <p:nvPr/>
        </p:nvSpPr>
        <p:spPr>
          <a:xfrm>
            <a:off x="142874" y="95250"/>
            <a:ext cx="12049125" cy="120876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96325" y="6457950"/>
            <a:ext cx="3352800" cy="466725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2962" y="95250"/>
            <a:ext cx="10506075" cy="971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769586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6270" y="182387"/>
            <a:ext cx="3228975" cy="98107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4055" y="1401184"/>
            <a:ext cx="7924800" cy="771525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04058" y="2538414"/>
            <a:ext cx="7305675" cy="87630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49604" y="3660286"/>
            <a:ext cx="6372225" cy="866775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30024" y="4815968"/>
            <a:ext cx="4495800" cy="56197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21918" y="5928312"/>
            <a:ext cx="3838575" cy="809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7193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96325" y="6457950"/>
            <a:ext cx="3352800" cy="466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556248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71625" y="95250"/>
            <a:ext cx="90487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1250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71625" y="95250"/>
            <a:ext cx="9048750" cy="66675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9833" y="1304013"/>
            <a:ext cx="6718852" cy="503913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580655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5352" y="2044480"/>
            <a:ext cx="7981950" cy="4343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85258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sp>
        <p:nvSpPr>
          <p:cNvPr id="3" name="Прямоугольник 2"/>
          <p:cNvSpPr/>
          <p:nvPr/>
        </p:nvSpPr>
        <p:spPr>
          <a:xfrm>
            <a:off x="254442" y="1216551"/>
            <a:ext cx="11688417" cy="55461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07870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sp>
        <p:nvSpPr>
          <p:cNvPr id="3" name="Прямоугольник 2"/>
          <p:cNvSpPr/>
          <p:nvPr/>
        </p:nvSpPr>
        <p:spPr>
          <a:xfrm>
            <a:off x="254442" y="1216551"/>
            <a:ext cx="11688417" cy="5546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4945" y="1132725"/>
            <a:ext cx="8611575" cy="53695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8096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7774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9657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164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8589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5260" y="144749"/>
            <a:ext cx="8086725" cy="85725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7907" y="1752599"/>
            <a:ext cx="1009650" cy="18669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76453" y="1599809"/>
            <a:ext cx="1314450" cy="1971675"/>
          </a:xfrm>
          <a:prstGeom prst="rect">
            <a:avLst/>
          </a:prstGeom>
        </p:spPr>
      </p:pic>
      <p:sp>
        <p:nvSpPr>
          <p:cNvPr id="5" name="Прямоугольник 4"/>
          <p:cNvSpPr/>
          <p:nvPr/>
        </p:nvSpPr>
        <p:spPr>
          <a:xfrm>
            <a:off x="1702242" y="1599809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ик 5"/>
          <p:cNvSpPr/>
          <p:nvPr/>
        </p:nvSpPr>
        <p:spPr>
          <a:xfrm>
            <a:off x="8820692" y="1539261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8702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89856" y="215172"/>
            <a:ext cx="9477375" cy="1181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6385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89856" y="215172"/>
            <a:ext cx="9477375" cy="118110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75529" y="1792339"/>
            <a:ext cx="7953375" cy="4562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4115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89856" y="215172"/>
            <a:ext cx="9477375" cy="118110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75529" y="1792339"/>
            <a:ext cx="7953375" cy="4562475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2445" y="2423643"/>
            <a:ext cx="3590925" cy="4124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6081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8300" y="2400300"/>
            <a:ext cx="8934450" cy="3914775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61493" y="2733675"/>
            <a:ext cx="6134100" cy="112395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9856" y="215172"/>
            <a:ext cx="9477375" cy="1181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9613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89856" y="215172"/>
            <a:ext cx="9477375" cy="11811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27234" y="3372168"/>
            <a:ext cx="4585896" cy="3285026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2875" y="95250"/>
            <a:ext cx="11906250" cy="666750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77500" y="3850911"/>
            <a:ext cx="108585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1262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4140" y="2744799"/>
            <a:ext cx="7086600" cy="1266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1879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1575" y="161399"/>
            <a:ext cx="9001125" cy="828675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6490" y="1048263"/>
            <a:ext cx="8210550" cy="5791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574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6490" y="1048263"/>
            <a:ext cx="8210550" cy="5791200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61575" y="161399"/>
            <a:ext cx="9001125" cy="828675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31256" y="2610363"/>
            <a:ext cx="6153150" cy="133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5704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43692" y="212200"/>
            <a:ext cx="7067550" cy="981075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6490" y="1048263"/>
            <a:ext cx="8210550" cy="579120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31256" y="2610363"/>
            <a:ext cx="6153150" cy="133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3557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6490" y="1048263"/>
            <a:ext cx="8210550" cy="5791200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31256" y="2610363"/>
            <a:ext cx="6153150" cy="133350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43692" y="212200"/>
            <a:ext cx="7067550" cy="981075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234257" y="2782095"/>
            <a:ext cx="400050" cy="34290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616953" y="2907005"/>
            <a:ext cx="428625" cy="39052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15555" y="2810673"/>
            <a:ext cx="342900" cy="314325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24745" y="3189046"/>
            <a:ext cx="4191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2137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5260" y="144749"/>
            <a:ext cx="8086725" cy="85725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7907" y="1752599"/>
            <a:ext cx="1009650" cy="18669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76453" y="1599809"/>
            <a:ext cx="1314450" cy="1971675"/>
          </a:xfrm>
          <a:prstGeom prst="rect">
            <a:avLst/>
          </a:prstGeom>
        </p:spPr>
      </p:pic>
      <p:sp>
        <p:nvSpPr>
          <p:cNvPr id="5" name="Прямоугольник 4"/>
          <p:cNvSpPr/>
          <p:nvPr/>
        </p:nvSpPr>
        <p:spPr>
          <a:xfrm>
            <a:off x="1702242" y="1599809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ик 5"/>
          <p:cNvSpPr/>
          <p:nvPr/>
        </p:nvSpPr>
        <p:spPr>
          <a:xfrm>
            <a:off x="8820692" y="1539261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6416" y="1312576"/>
            <a:ext cx="2325001" cy="2866165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96894" y="1312576"/>
            <a:ext cx="2178180" cy="3001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1216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1675" y="214314"/>
            <a:ext cx="10858500" cy="1000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78978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0" name="Freeform 6"/>
          <p:cNvSpPr>
            <a:spLocks/>
          </p:cNvSpPr>
          <p:nvPr/>
        </p:nvSpPr>
        <p:spPr bwMode="auto">
          <a:xfrm>
            <a:off x="2030413" y="1595438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3256" name="AutoShape 8"/>
          <p:cNvSpPr>
            <a:spLocks noChangeArrowheads="1"/>
          </p:cNvSpPr>
          <p:nvPr/>
        </p:nvSpPr>
        <p:spPr bwMode="auto">
          <a:xfrm>
            <a:off x="1971675" y="2051051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6393" name="Group 9"/>
          <p:cNvGrpSpPr>
            <a:grpSpLocks/>
          </p:cNvGrpSpPr>
          <p:nvPr/>
        </p:nvGrpSpPr>
        <p:grpSpPr bwMode="auto">
          <a:xfrm>
            <a:off x="2227263" y="2762250"/>
            <a:ext cx="1168400" cy="1912938"/>
            <a:chOff x="275" y="2008"/>
            <a:chExt cx="795" cy="1276"/>
          </a:xfrm>
        </p:grpSpPr>
        <p:sp>
          <p:nvSpPr>
            <p:cNvPr id="5325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5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77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4" name="Group 14"/>
          <p:cNvGrpSpPr>
            <a:grpSpLocks/>
          </p:cNvGrpSpPr>
          <p:nvPr/>
        </p:nvGrpSpPr>
        <p:grpSpPr bwMode="auto">
          <a:xfrm>
            <a:off x="3467100" y="2765425"/>
            <a:ext cx="1168400" cy="1912938"/>
            <a:chOff x="275" y="2008"/>
            <a:chExt cx="795" cy="1276"/>
          </a:xfrm>
        </p:grpSpPr>
        <p:sp>
          <p:nvSpPr>
            <p:cNvPr id="5326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73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5" name="Group 19"/>
          <p:cNvGrpSpPr>
            <a:grpSpLocks/>
          </p:cNvGrpSpPr>
          <p:nvPr/>
        </p:nvGrpSpPr>
        <p:grpSpPr bwMode="auto">
          <a:xfrm>
            <a:off x="4892675" y="2762250"/>
            <a:ext cx="1168400" cy="1912938"/>
            <a:chOff x="275" y="2008"/>
            <a:chExt cx="795" cy="1276"/>
          </a:xfrm>
        </p:grpSpPr>
        <p:sp>
          <p:nvSpPr>
            <p:cNvPr id="5326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69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6" name="Group 24"/>
          <p:cNvGrpSpPr>
            <a:grpSpLocks/>
          </p:cNvGrpSpPr>
          <p:nvPr/>
        </p:nvGrpSpPr>
        <p:grpSpPr bwMode="auto">
          <a:xfrm>
            <a:off x="6130925" y="2765425"/>
            <a:ext cx="1168400" cy="1912938"/>
            <a:chOff x="275" y="2008"/>
            <a:chExt cx="795" cy="1276"/>
          </a:xfrm>
        </p:grpSpPr>
        <p:sp>
          <p:nvSpPr>
            <p:cNvPr id="5327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65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7" name="Group 29"/>
          <p:cNvGrpSpPr>
            <a:grpSpLocks/>
          </p:cNvGrpSpPr>
          <p:nvPr/>
        </p:nvGrpSpPr>
        <p:grpSpPr bwMode="auto">
          <a:xfrm>
            <a:off x="7554913" y="2762250"/>
            <a:ext cx="1168400" cy="1912938"/>
            <a:chOff x="275" y="2008"/>
            <a:chExt cx="795" cy="1276"/>
          </a:xfrm>
        </p:grpSpPr>
        <p:sp>
          <p:nvSpPr>
            <p:cNvPr id="5327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8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6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3282" name="AutoShape 34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3283" name="AutoShape 35"/>
          <p:cNvSpPr>
            <a:spLocks noChangeArrowheads="1"/>
          </p:cNvSpPr>
          <p:nvPr/>
        </p:nvSpPr>
        <p:spPr bwMode="auto">
          <a:xfrm>
            <a:off x="8794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3284" name="AutoShape 36"/>
          <p:cNvSpPr>
            <a:spLocks noChangeArrowheads="1"/>
          </p:cNvSpPr>
          <p:nvPr/>
        </p:nvSpPr>
        <p:spPr bwMode="auto">
          <a:xfrm>
            <a:off x="8794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6401" name="AutoShape 37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3286" name="AutoShape 38"/>
          <p:cNvSpPr>
            <a:spLocks noChangeArrowheads="1"/>
          </p:cNvSpPr>
          <p:nvPr/>
        </p:nvSpPr>
        <p:spPr bwMode="auto">
          <a:xfrm flipV="1">
            <a:off x="1971675" y="5267326"/>
            <a:ext cx="8248650" cy="1077913"/>
          </a:xfrm>
          <a:prstGeom prst="roundRect">
            <a:avLst>
              <a:gd name="adj" fmla="val 2282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  <a:alpha val="0"/>
                </a:schemeClr>
              </a:gs>
              <a:gs pos="100000">
                <a:schemeClr val="tx2">
                  <a:alpha val="16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53287" name="Group 3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56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7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290" name="Group 4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54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5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293" name="Group 4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6652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3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6406" name="Group 48"/>
          <p:cNvGrpSpPr>
            <a:grpSpLocks/>
          </p:cNvGrpSpPr>
          <p:nvPr/>
        </p:nvGrpSpPr>
        <p:grpSpPr bwMode="auto">
          <a:xfrm>
            <a:off x="3467100" y="2982913"/>
            <a:ext cx="1168400" cy="1473200"/>
            <a:chOff x="4580" y="1878"/>
            <a:chExt cx="736" cy="928"/>
          </a:xfrm>
        </p:grpSpPr>
        <p:sp>
          <p:nvSpPr>
            <p:cNvPr id="16650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1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6407" name="Group 51"/>
          <p:cNvGrpSpPr>
            <a:grpSpLocks/>
          </p:cNvGrpSpPr>
          <p:nvPr/>
        </p:nvGrpSpPr>
        <p:grpSpPr bwMode="auto">
          <a:xfrm>
            <a:off x="2227263" y="2982913"/>
            <a:ext cx="1168400" cy="1473200"/>
            <a:chOff x="4580" y="1878"/>
            <a:chExt cx="736" cy="928"/>
          </a:xfrm>
        </p:grpSpPr>
        <p:sp>
          <p:nvSpPr>
            <p:cNvPr id="16648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9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02" name="Group 5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16646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7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05" name="Group 5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44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5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308" name="Group 6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42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3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11" name="Group 6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40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1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314" name="Group 6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38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9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17" name="Group 6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36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7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20" name="Group 7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34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5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23" name="Group 7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32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3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326" name="Group 7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30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1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329" name="Group 81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6628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9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32" name="Group 8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16626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7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419" name="Group 87"/>
          <p:cNvGrpSpPr>
            <a:grpSpLocks/>
          </p:cNvGrpSpPr>
          <p:nvPr/>
        </p:nvGrpSpPr>
        <p:grpSpPr bwMode="auto">
          <a:xfrm>
            <a:off x="4892675" y="2981325"/>
            <a:ext cx="1168400" cy="1473200"/>
            <a:chOff x="4580" y="1878"/>
            <a:chExt cx="736" cy="928"/>
          </a:xfrm>
        </p:grpSpPr>
        <p:sp>
          <p:nvSpPr>
            <p:cNvPr id="16624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5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38" name="Group 9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22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3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41" name="Group 93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6620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1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44" name="Group 9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18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9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347" name="Group 9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16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7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350" name="Group 10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14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5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53" name="Group 10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12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3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356" name="Group 10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10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1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59" name="Group 11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08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9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62" name="Group 11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06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7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65" name="Group 11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04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5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368" name="Group 12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02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3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371" name="Group 12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600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1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74" name="Group 126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6598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9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77" name="Group 12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96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7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380" name="Group 13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94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5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383" name="Group 13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92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3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86" name="Group 13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90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1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389" name="Group 14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88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9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92" name="Group 14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86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7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95" name="Group 14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84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5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98" name="Group 15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82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3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01" name="Group 15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80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1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04" name="Group 15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78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9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407" name="Group 15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76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7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410" name="Group 16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74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5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413" name="Group 16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72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3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416" name="Group 16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70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1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419" name="Group 17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68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9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422" name="Group 17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66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7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425" name="Group 17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64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5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428" name="Group 18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62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3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31" name="Group 18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60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1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34" name="Group 18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58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9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437" name="Group 189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6556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7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40" name="Group 192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6554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5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43" name="Group 19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52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3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446" name="Group 19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50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1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449" name="Group 20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48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9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452" name="Group 20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46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7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455" name="Group 20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44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5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458" name="Group 21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42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3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461" name="Group 21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40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1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464" name="Group 21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38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9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67" name="Group 21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36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7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70" name="Group 22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34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5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473" name="Group 22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32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3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476" name="Group 22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30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1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479" name="Group 23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28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9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482" name="Group 23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26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7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485" name="Group 23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24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5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488" name="Group 24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22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3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491" name="Group 24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20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1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494" name="Group 24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18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9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97" name="Group 24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16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7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500" name="Group 25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6514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5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503" name="Group 25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6512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3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3506" name="Freeform 258"/>
          <p:cNvSpPr>
            <a:spLocks noEditPoints="1"/>
          </p:cNvSpPr>
          <p:nvPr/>
        </p:nvSpPr>
        <p:spPr bwMode="auto">
          <a:xfrm>
            <a:off x="1971675" y="2051051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6477" name="Text Box 259"/>
          <p:cNvSpPr txBox="1">
            <a:spLocks noChangeArrowheads="1"/>
          </p:cNvSpPr>
          <p:nvPr/>
        </p:nvSpPr>
        <p:spPr bwMode="auto">
          <a:xfrm>
            <a:off x="268287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6478" name="Text Box 260"/>
          <p:cNvSpPr txBox="1">
            <a:spLocks noChangeArrowheads="1"/>
          </p:cNvSpPr>
          <p:nvPr/>
        </p:nvSpPr>
        <p:spPr bwMode="auto">
          <a:xfrm>
            <a:off x="5348289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6479" name="Text Box 261"/>
          <p:cNvSpPr txBox="1">
            <a:spLocks noChangeArrowheads="1"/>
          </p:cNvSpPr>
          <p:nvPr/>
        </p:nvSpPr>
        <p:spPr bwMode="auto">
          <a:xfrm>
            <a:off x="801052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3511" name="AutoShape 263"/>
          <p:cNvSpPr>
            <a:spLocks noChangeArrowheads="1"/>
          </p:cNvSpPr>
          <p:nvPr/>
        </p:nvSpPr>
        <p:spPr bwMode="auto">
          <a:xfrm rot="16200000">
            <a:off x="610394" y="3472657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3512" name="AutoShape 264"/>
          <p:cNvSpPr>
            <a:spLocks noChangeArrowheads="1"/>
          </p:cNvSpPr>
          <p:nvPr/>
        </p:nvSpPr>
        <p:spPr bwMode="auto">
          <a:xfrm>
            <a:off x="1997075" y="2085976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6482" name="Group 265"/>
          <p:cNvGrpSpPr>
            <a:grpSpLocks/>
          </p:cNvGrpSpPr>
          <p:nvPr/>
        </p:nvGrpSpPr>
        <p:grpSpPr bwMode="auto">
          <a:xfrm>
            <a:off x="4686300" y="3373439"/>
            <a:ext cx="120650" cy="693737"/>
            <a:chOff x="1939" y="2444"/>
            <a:chExt cx="81" cy="463"/>
          </a:xfrm>
        </p:grpSpPr>
        <p:sp>
          <p:nvSpPr>
            <p:cNvPr id="16510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1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6483" name="Group 268"/>
          <p:cNvGrpSpPr>
            <a:grpSpLocks/>
          </p:cNvGrpSpPr>
          <p:nvPr/>
        </p:nvGrpSpPr>
        <p:grpSpPr bwMode="auto">
          <a:xfrm>
            <a:off x="7367588" y="3373439"/>
            <a:ext cx="120650" cy="693737"/>
            <a:chOff x="1939" y="2444"/>
            <a:chExt cx="81" cy="463"/>
          </a:xfrm>
        </p:grpSpPr>
        <p:sp>
          <p:nvSpPr>
            <p:cNvPr id="16508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09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6484" name="Group 271"/>
          <p:cNvGrpSpPr>
            <a:grpSpLocks/>
          </p:cNvGrpSpPr>
          <p:nvPr/>
        </p:nvGrpSpPr>
        <p:grpSpPr bwMode="auto">
          <a:xfrm>
            <a:off x="2230439" y="2768600"/>
            <a:ext cx="7731125" cy="1905000"/>
            <a:chOff x="445" y="1744"/>
            <a:chExt cx="4870" cy="1200"/>
          </a:xfrm>
        </p:grpSpPr>
        <p:grpSp>
          <p:nvGrpSpPr>
            <p:cNvPr id="16486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6504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506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507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505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6487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6500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502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503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501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6488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6496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498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499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497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6489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6492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494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495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493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6490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491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3" name="Рисунок 29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1675" y="214314"/>
            <a:ext cx="10858500" cy="1000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5032752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32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3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3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3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3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3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3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3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3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3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33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3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3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3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3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3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3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3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3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3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3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3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3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3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3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3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3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3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3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3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3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3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3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3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3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3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3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3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3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3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3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3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3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3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3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3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3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3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3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3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3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3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3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3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3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3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3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3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3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3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3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3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3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3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3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3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3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3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3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3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3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3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3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3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3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3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3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3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3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3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3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3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3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3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3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3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3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3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3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3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3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3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3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3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3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3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3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3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3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3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3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3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3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3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3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3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3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3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3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3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3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3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3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3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3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3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3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3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3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3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3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3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3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3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3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3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3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3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3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3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3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4" name="Freeform 6"/>
          <p:cNvSpPr>
            <a:spLocks/>
          </p:cNvSpPr>
          <p:nvPr/>
        </p:nvSpPr>
        <p:spPr bwMode="auto">
          <a:xfrm>
            <a:off x="2030413" y="1595438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4280" name="AutoShape 8"/>
          <p:cNvSpPr>
            <a:spLocks noChangeArrowheads="1"/>
          </p:cNvSpPr>
          <p:nvPr/>
        </p:nvSpPr>
        <p:spPr bwMode="auto">
          <a:xfrm>
            <a:off x="1971675" y="2051051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7417" name="Group 9"/>
          <p:cNvGrpSpPr>
            <a:grpSpLocks/>
          </p:cNvGrpSpPr>
          <p:nvPr/>
        </p:nvGrpSpPr>
        <p:grpSpPr bwMode="auto">
          <a:xfrm>
            <a:off x="2227263" y="2762250"/>
            <a:ext cx="1168400" cy="1912938"/>
            <a:chOff x="275" y="2008"/>
            <a:chExt cx="795" cy="1276"/>
          </a:xfrm>
        </p:grpSpPr>
        <p:sp>
          <p:nvSpPr>
            <p:cNvPr id="54282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3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4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70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18" name="Group 14"/>
          <p:cNvGrpSpPr>
            <a:grpSpLocks/>
          </p:cNvGrpSpPr>
          <p:nvPr/>
        </p:nvGrpSpPr>
        <p:grpSpPr bwMode="auto">
          <a:xfrm>
            <a:off x="3467100" y="2765425"/>
            <a:ext cx="1168400" cy="1912938"/>
            <a:chOff x="275" y="2008"/>
            <a:chExt cx="795" cy="1276"/>
          </a:xfrm>
        </p:grpSpPr>
        <p:sp>
          <p:nvSpPr>
            <p:cNvPr id="54287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8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9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97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19" name="Group 19"/>
          <p:cNvGrpSpPr>
            <a:grpSpLocks/>
          </p:cNvGrpSpPr>
          <p:nvPr/>
        </p:nvGrpSpPr>
        <p:grpSpPr bwMode="auto">
          <a:xfrm>
            <a:off x="4892675" y="2762250"/>
            <a:ext cx="1168400" cy="1912938"/>
            <a:chOff x="275" y="2008"/>
            <a:chExt cx="795" cy="1276"/>
          </a:xfrm>
        </p:grpSpPr>
        <p:sp>
          <p:nvSpPr>
            <p:cNvPr id="54292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3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4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93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20" name="Group 24"/>
          <p:cNvGrpSpPr>
            <a:grpSpLocks/>
          </p:cNvGrpSpPr>
          <p:nvPr/>
        </p:nvGrpSpPr>
        <p:grpSpPr bwMode="auto">
          <a:xfrm>
            <a:off x="6130925" y="2765425"/>
            <a:ext cx="1168400" cy="1912938"/>
            <a:chOff x="275" y="2008"/>
            <a:chExt cx="795" cy="1276"/>
          </a:xfrm>
        </p:grpSpPr>
        <p:sp>
          <p:nvSpPr>
            <p:cNvPr id="54297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8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9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89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21" name="Group 29"/>
          <p:cNvGrpSpPr>
            <a:grpSpLocks/>
          </p:cNvGrpSpPr>
          <p:nvPr/>
        </p:nvGrpSpPr>
        <p:grpSpPr bwMode="auto">
          <a:xfrm>
            <a:off x="7554913" y="2762250"/>
            <a:ext cx="1168400" cy="1912938"/>
            <a:chOff x="275" y="2008"/>
            <a:chExt cx="795" cy="1276"/>
          </a:xfrm>
        </p:grpSpPr>
        <p:sp>
          <p:nvSpPr>
            <p:cNvPr id="54302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303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304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85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4306" name="AutoShape 34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4307" name="AutoShape 35"/>
          <p:cNvSpPr>
            <a:spLocks noChangeArrowheads="1"/>
          </p:cNvSpPr>
          <p:nvPr/>
        </p:nvSpPr>
        <p:spPr bwMode="auto">
          <a:xfrm>
            <a:off x="8794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4308" name="AutoShape 36"/>
          <p:cNvSpPr>
            <a:spLocks noChangeArrowheads="1"/>
          </p:cNvSpPr>
          <p:nvPr/>
        </p:nvSpPr>
        <p:spPr bwMode="auto">
          <a:xfrm>
            <a:off x="8794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7425" name="AutoShape 37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4311" name="Group 3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80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81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14" name="Group 4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78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9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317" name="Group 4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7676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7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7430" name="Group 48"/>
          <p:cNvGrpSpPr>
            <a:grpSpLocks/>
          </p:cNvGrpSpPr>
          <p:nvPr/>
        </p:nvGrpSpPr>
        <p:grpSpPr bwMode="auto">
          <a:xfrm>
            <a:off x="3467100" y="2982913"/>
            <a:ext cx="1168400" cy="1473200"/>
            <a:chOff x="4580" y="1878"/>
            <a:chExt cx="736" cy="928"/>
          </a:xfrm>
        </p:grpSpPr>
        <p:sp>
          <p:nvSpPr>
            <p:cNvPr id="17674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5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7431" name="Group 51"/>
          <p:cNvGrpSpPr>
            <a:grpSpLocks/>
          </p:cNvGrpSpPr>
          <p:nvPr/>
        </p:nvGrpSpPr>
        <p:grpSpPr bwMode="auto">
          <a:xfrm>
            <a:off x="2227263" y="2982913"/>
            <a:ext cx="1168400" cy="1473200"/>
            <a:chOff x="4580" y="1878"/>
            <a:chExt cx="736" cy="928"/>
          </a:xfrm>
        </p:grpSpPr>
        <p:sp>
          <p:nvSpPr>
            <p:cNvPr id="17672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3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26" name="Group 5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17670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1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329" name="Group 5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68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9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332" name="Group 6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66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7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335" name="Group 6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64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5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338" name="Group 6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62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3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341" name="Group 6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60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1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344" name="Group 7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58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9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347" name="Group 7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56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7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350" name="Group 7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54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5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353" name="Group 81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7652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3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356" name="Group 8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17650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1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443" name="Group 87"/>
          <p:cNvGrpSpPr>
            <a:grpSpLocks/>
          </p:cNvGrpSpPr>
          <p:nvPr/>
        </p:nvGrpSpPr>
        <p:grpSpPr bwMode="auto">
          <a:xfrm>
            <a:off x="4892675" y="2981325"/>
            <a:ext cx="1168400" cy="1473200"/>
            <a:chOff x="4580" y="1878"/>
            <a:chExt cx="736" cy="928"/>
          </a:xfrm>
        </p:grpSpPr>
        <p:sp>
          <p:nvSpPr>
            <p:cNvPr id="17648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9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62" name="Group 9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46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7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65" name="Group 93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7644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5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368" name="Group 9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42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3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371" name="Group 9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40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1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374" name="Group 10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38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9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377" name="Group 10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36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7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380" name="Group 10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34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5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383" name="Group 11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32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3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386" name="Group 11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30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1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389" name="Group 11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28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9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392" name="Group 12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26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7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395" name="Group 12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24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5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98" name="Group 126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7622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3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01" name="Group 12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20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1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404" name="Group 13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18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9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407" name="Group 13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16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7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410" name="Group 13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14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5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413" name="Group 14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12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3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416" name="Group 14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10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1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419" name="Group 14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08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9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22" name="Group 15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06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7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25" name="Group 15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04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5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28" name="Group 15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02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3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431" name="Group 15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600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1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434" name="Group 16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98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9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437" name="Group 16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96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7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440" name="Group 16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94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5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443" name="Group 17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92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3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446" name="Group 17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90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1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449" name="Group 17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88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9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52" name="Group 18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86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7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55" name="Group 18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84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5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58" name="Group 18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82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3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461" name="Group 189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7580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1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64" name="Group 192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7578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9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67" name="Group 19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76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7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470" name="Group 19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74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5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473" name="Group 20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72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3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476" name="Group 20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70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1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479" name="Group 20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68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9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482" name="Group 21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66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7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485" name="Group 21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64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5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88" name="Group 21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62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3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91" name="Group 21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60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1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94" name="Group 22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58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9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497" name="Group 22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56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7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500" name="Group 22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54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5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503" name="Group 23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52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3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506" name="Group 23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50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1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509" name="Group 23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48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9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512" name="Group 24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46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7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515" name="Group 24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44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5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518" name="Group 24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42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3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521" name="Group 24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40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1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524" name="Group 25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7538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9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527" name="Group 25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7536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7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4530" name="Freeform 258"/>
          <p:cNvSpPr>
            <a:spLocks noEditPoints="1"/>
          </p:cNvSpPr>
          <p:nvPr/>
        </p:nvSpPr>
        <p:spPr bwMode="auto">
          <a:xfrm>
            <a:off x="1971675" y="2051051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7501" name="Text Box 259"/>
          <p:cNvSpPr txBox="1">
            <a:spLocks noChangeArrowheads="1"/>
          </p:cNvSpPr>
          <p:nvPr/>
        </p:nvSpPr>
        <p:spPr bwMode="auto">
          <a:xfrm>
            <a:off x="268287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7502" name="Text Box 260"/>
          <p:cNvSpPr txBox="1">
            <a:spLocks noChangeArrowheads="1"/>
          </p:cNvSpPr>
          <p:nvPr/>
        </p:nvSpPr>
        <p:spPr bwMode="auto">
          <a:xfrm>
            <a:off x="5348289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7503" name="Text Box 261"/>
          <p:cNvSpPr txBox="1">
            <a:spLocks noChangeArrowheads="1"/>
          </p:cNvSpPr>
          <p:nvPr/>
        </p:nvSpPr>
        <p:spPr bwMode="auto">
          <a:xfrm>
            <a:off x="801052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4535" name="AutoShape 263"/>
          <p:cNvSpPr>
            <a:spLocks noChangeArrowheads="1"/>
          </p:cNvSpPr>
          <p:nvPr/>
        </p:nvSpPr>
        <p:spPr bwMode="auto">
          <a:xfrm rot="16200000">
            <a:off x="610394" y="3472657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4536" name="AutoShape 264"/>
          <p:cNvSpPr>
            <a:spLocks noChangeArrowheads="1"/>
          </p:cNvSpPr>
          <p:nvPr/>
        </p:nvSpPr>
        <p:spPr bwMode="auto">
          <a:xfrm>
            <a:off x="1997075" y="2085976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7506" name="Group 265"/>
          <p:cNvGrpSpPr>
            <a:grpSpLocks/>
          </p:cNvGrpSpPr>
          <p:nvPr/>
        </p:nvGrpSpPr>
        <p:grpSpPr bwMode="auto">
          <a:xfrm>
            <a:off x="4686300" y="3373439"/>
            <a:ext cx="120650" cy="693737"/>
            <a:chOff x="1939" y="2444"/>
            <a:chExt cx="81" cy="463"/>
          </a:xfrm>
        </p:grpSpPr>
        <p:sp>
          <p:nvSpPr>
            <p:cNvPr id="17534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5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7507" name="Group 268"/>
          <p:cNvGrpSpPr>
            <a:grpSpLocks/>
          </p:cNvGrpSpPr>
          <p:nvPr/>
        </p:nvGrpSpPr>
        <p:grpSpPr bwMode="auto">
          <a:xfrm>
            <a:off x="7367588" y="3373439"/>
            <a:ext cx="120650" cy="693737"/>
            <a:chOff x="1939" y="2444"/>
            <a:chExt cx="81" cy="463"/>
          </a:xfrm>
        </p:grpSpPr>
        <p:sp>
          <p:nvSpPr>
            <p:cNvPr id="17532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3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7508" name="Group 271"/>
          <p:cNvGrpSpPr>
            <a:grpSpLocks/>
          </p:cNvGrpSpPr>
          <p:nvPr/>
        </p:nvGrpSpPr>
        <p:grpSpPr bwMode="auto">
          <a:xfrm>
            <a:off x="2230439" y="2768600"/>
            <a:ext cx="7731125" cy="1905000"/>
            <a:chOff x="445" y="1744"/>
            <a:chExt cx="4870" cy="1200"/>
          </a:xfrm>
        </p:grpSpPr>
        <p:grpSp>
          <p:nvGrpSpPr>
            <p:cNvPr id="17510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7528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30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31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29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511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7524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26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27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25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512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7520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22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23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21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513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7516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18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19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17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7514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15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293" name="AutoShape 38"/>
          <p:cNvSpPr>
            <a:spLocks noChangeArrowheads="1"/>
          </p:cNvSpPr>
          <p:nvPr/>
        </p:nvSpPr>
        <p:spPr bwMode="auto">
          <a:xfrm flipV="1">
            <a:off x="1971675" y="5267326"/>
            <a:ext cx="8248650" cy="1077913"/>
          </a:xfrm>
          <a:prstGeom prst="roundRect">
            <a:avLst>
              <a:gd name="adj" fmla="val 2282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  <a:alpha val="0"/>
                </a:schemeClr>
              </a:gs>
              <a:gs pos="100000">
                <a:schemeClr val="tx2">
                  <a:alpha val="16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pic>
        <p:nvPicPr>
          <p:cNvPr id="294" name="Рисунок 29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1675" y="214314"/>
            <a:ext cx="10858500" cy="1000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3772799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4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4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4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4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4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4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4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4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4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4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4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4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4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4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4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4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4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4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4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4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4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4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4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4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4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4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4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4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4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4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4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4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4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4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4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4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4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4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4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4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4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4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4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4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4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4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4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4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4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4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4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4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4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4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4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4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4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4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4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4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4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4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4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4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4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4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4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4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4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4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4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4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4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4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4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4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4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4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4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4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4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4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4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4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4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4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4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4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4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4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4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4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4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4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4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4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4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4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4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4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4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4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4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4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4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4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4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4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4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4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4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4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4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4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4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4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4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4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4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4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4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4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4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4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4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4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4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4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8" name="Freeform 6"/>
          <p:cNvSpPr>
            <a:spLocks/>
          </p:cNvSpPr>
          <p:nvPr/>
        </p:nvSpPr>
        <p:spPr bwMode="auto">
          <a:xfrm>
            <a:off x="2030413" y="1595438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5304" name="AutoShape 8"/>
          <p:cNvSpPr>
            <a:spLocks noChangeArrowheads="1"/>
          </p:cNvSpPr>
          <p:nvPr/>
        </p:nvSpPr>
        <p:spPr bwMode="auto">
          <a:xfrm>
            <a:off x="1971675" y="2051051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8441" name="Group 9"/>
          <p:cNvGrpSpPr>
            <a:grpSpLocks/>
          </p:cNvGrpSpPr>
          <p:nvPr/>
        </p:nvGrpSpPr>
        <p:grpSpPr bwMode="auto">
          <a:xfrm>
            <a:off x="2227263" y="2762250"/>
            <a:ext cx="1168400" cy="1912938"/>
            <a:chOff x="275" y="2008"/>
            <a:chExt cx="795" cy="1276"/>
          </a:xfrm>
        </p:grpSpPr>
        <p:sp>
          <p:nvSpPr>
            <p:cNvPr id="55306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07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08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25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2" name="Group 14"/>
          <p:cNvGrpSpPr>
            <a:grpSpLocks/>
          </p:cNvGrpSpPr>
          <p:nvPr/>
        </p:nvGrpSpPr>
        <p:grpSpPr bwMode="auto">
          <a:xfrm>
            <a:off x="3467100" y="2765425"/>
            <a:ext cx="1168400" cy="1912938"/>
            <a:chOff x="275" y="2008"/>
            <a:chExt cx="795" cy="1276"/>
          </a:xfrm>
        </p:grpSpPr>
        <p:sp>
          <p:nvSpPr>
            <p:cNvPr id="55311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2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3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21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3" name="Group 19"/>
          <p:cNvGrpSpPr>
            <a:grpSpLocks/>
          </p:cNvGrpSpPr>
          <p:nvPr/>
        </p:nvGrpSpPr>
        <p:grpSpPr bwMode="auto">
          <a:xfrm>
            <a:off x="4892675" y="2762250"/>
            <a:ext cx="1168400" cy="1912938"/>
            <a:chOff x="275" y="2008"/>
            <a:chExt cx="795" cy="1276"/>
          </a:xfrm>
        </p:grpSpPr>
        <p:sp>
          <p:nvSpPr>
            <p:cNvPr id="55316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7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8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17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4" name="Group 24"/>
          <p:cNvGrpSpPr>
            <a:grpSpLocks/>
          </p:cNvGrpSpPr>
          <p:nvPr/>
        </p:nvGrpSpPr>
        <p:grpSpPr bwMode="auto">
          <a:xfrm>
            <a:off x="6130925" y="2765425"/>
            <a:ext cx="1168400" cy="1912938"/>
            <a:chOff x="275" y="2008"/>
            <a:chExt cx="795" cy="1276"/>
          </a:xfrm>
        </p:grpSpPr>
        <p:sp>
          <p:nvSpPr>
            <p:cNvPr id="55321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2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3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13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5" name="Group 29"/>
          <p:cNvGrpSpPr>
            <a:grpSpLocks/>
          </p:cNvGrpSpPr>
          <p:nvPr/>
        </p:nvGrpSpPr>
        <p:grpSpPr bwMode="auto">
          <a:xfrm>
            <a:off x="7554913" y="2762250"/>
            <a:ext cx="1168400" cy="1912938"/>
            <a:chOff x="275" y="2008"/>
            <a:chExt cx="795" cy="1276"/>
          </a:xfrm>
        </p:grpSpPr>
        <p:sp>
          <p:nvSpPr>
            <p:cNvPr id="55326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7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8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09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5330" name="AutoShape 34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5331" name="AutoShape 35"/>
          <p:cNvSpPr>
            <a:spLocks noChangeArrowheads="1"/>
          </p:cNvSpPr>
          <p:nvPr/>
        </p:nvSpPr>
        <p:spPr bwMode="auto">
          <a:xfrm>
            <a:off x="8794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5332" name="AutoShape 36"/>
          <p:cNvSpPr>
            <a:spLocks noChangeArrowheads="1"/>
          </p:cNvSpPr>
          <p:nvPr/>
        </p:nvSpPr>
        <p:spPr bwMode="auto">
          <a:xfrm>
            <a:off x="8794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8449" name="AutoShape 37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5334" name="AutoShape 38"/>
          <p:cNvSpPr>
            <a:spLocks noChangeArrowheads="1"/>
          </p:cNvSpPr>
          <p:nvPr/>
        </p:nvSpPr>
        <p:spPr bwMode="auto">
          <a:xfrm flipV="1">
            <a:off x="1971675" y="5267326"/>
            <a:ext cx="8248650" cy="1077913"/>
          </a:xfrm>
          <a:prstGeom prst="roundRect">
            <a:avLst>
              <a:gd name="adj" fmla="val 2282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  <a:alpha val="0"/>
                </a:schemeClr>
              </a:gs>
              <a:gs pos="100000">
                <a:schemeClr val="tx2">
                  <a:alpha val="16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55335" name="Group 3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704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705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38" name="Group 4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702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703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341" name="Group 4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8700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701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454" name="Group 48"/>
          <p:cNvGrpSpPr>
            <a:grpSpLocks/>
          </p:cNvGrpSpPr>
          <p:nvPr/>
        </p:nvGrpSpPr>
        <p:grpSpPr bwMode="auto">
          <a:xfrm>
            <a:off x="3467100" y="2982913"/>
            <a:ext cx="1168400" cy="1473200"/>
            <a:chOff x="4580" y="1878"/>
            <a:chExt cx="736" cy="928"/>
          </a:xfrm>
        </p:grpSpPr>
        <p:sp>
          <p:nvSpPr>
            <p:cNvPr id="18698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9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455" name="Group 51"/>
          <p:cNvGrpSpPr>
            <a:grpSpLocks/>
          </p:cNvGrpSpPr>
          <p:nvPr/>
        </p:nvGrpSpPr>
        <p:grpSpPr bwMode="auto">
          <a:xfrm>
            <a:off x="2227263" y="2982913"/>
            <a:ext cx="1168400" cy="1473200"/>
            <a:chOff x="4580" y="1878"/>
            <a:chExt cx="736" cy="928"/>
          </a:xfrm>
        </p:grpSpPr>
        <p:sp>
          <p:nvSpPr>
            <p:cNvPr id="18696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7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50" name="Group 5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18694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5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353" name="Group 5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92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3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356" name="Group 6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90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1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359" name="Group 6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88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9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362" name="Group 6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86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7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365" name="Group 6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84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5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368" name="Group 7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82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3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371" name="Group 7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80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1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374" name="Group 7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78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9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377" name="Group 81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8676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7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380" name="Group 8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18674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5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8467" name="Group 87"/>
          <p:cNvGrpSpPr>
            <a:grpSpLocks/>
          </p:cNvGrpSpPr>
          <p:nvPr/>
        </p:nvGrpSpPr>
        <p:grpSpPr bwMode="auto">
          <a:xfrm>
            <a:off x="4892675" y="2981325"/>
            <a:ext cx="1168400" cy="1473200"/>
            <a:chOff x="4580" y="1878"/>
            <a:chExt cx="736" cy="928"/>
          </a:xfrm>
        </p:grpSpPr>
        <p:sp>
          <p:nvSpPr>
            <p:cNvPr id="18672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3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86" name="Group 9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70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1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89" name="Group 93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8668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9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392" name="Group 9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66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7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395" name="Group 9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64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5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398" name="Group 10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62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3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401" name="Group 10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60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1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404" name="Group 10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58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9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407" name="Group 11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56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7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410" name="Group 11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54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5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13" name="Group 11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52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3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16" name="Group 12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50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1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19" name="Group 12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48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9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422" name="Group 126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8646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7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25" name="Group 12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44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5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428" name="Group 13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42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3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431" name="Group 13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40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1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434" name="Group 13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38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9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437" name="Group 14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36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7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440" name="Group 14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34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5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443" name="Group 14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32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3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46" name="Group 15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30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1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49" name="Group 15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28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9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52" name="Group 15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26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7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455" name="Group 15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24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5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458" name="Group 16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22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3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461" name="Group 16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20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1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464" name="Group 16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18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9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467" name="Group 17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16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7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470" name="Group 17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14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5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473" name="Group 17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12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3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76" name="Group 18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10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1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79" name="Group 18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08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9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82" name="Group 18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06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7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485" name="Group 189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8604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5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88" name="Group 192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8602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3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91" name="Group 19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600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1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494" name="Group 19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98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9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497" name="Group 20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96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7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500" name="Group 20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94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5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503" name="Group 20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92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3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506" name="Group 21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90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1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509" name="Group 21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88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9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512" name="Group 21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86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7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515" name="Group 21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84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5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518" name="Group 22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82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3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521" name="Group 22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80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1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524" name="Group 22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78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9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527" name="Group 23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76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7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530" name="Group 23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74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5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533" name="Group 23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72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3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536" name="Group 24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70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1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539" name="Group 24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68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9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542" name="Group 24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66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7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545" name="Group 24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64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5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548" name="Group 25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8562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3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551" name="Group 25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8560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1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5554" name="Freeform 258"/>
          <p:cNvSpPr>
            <a:spLocks noEditPoints="1"/>
          </p:cNvSpPr>
          <p:nvPr/>
        </p:nvSpPr>
        <p:spPr bwMode="auto">
          <a:xfrm>
            <a:off x="1971675" y="2051051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8525" name="Text Box 259"/>
          <p:cNvSpPr txBox="1">
            <a:spLocks noChangeArrowheads="1"/>
          </p:cNvSpPr>
          <p:nvPr/>
        </p:nvSpPr>
        <p:spPr bwMode="auto">
          <a:xfrm>
            <a:off x="268287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8526" name="Text Box 260"/>
          <p:cNvSpPr txBox="1">
            <a:spLocks noChangeArrowheads="1"/>
          </p:cNvSpPr>
          <p:nvPr/>
        </p:nvSpPr>
        <p:spPr bwMode="auto">
          <a:xfrm>
            <a:off x="5348289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8527" name="Text Box 261"/>
          <p:cNvSpPr txBox="1">
            <a:spLocks noChangeArrowheads="1"/>
          </p:cNvSpPr>
          <p:nvPr/>
        </p:nvSpPr>
        <p:spPr bwMode="auto">
          <a:xfrm>
            <a:off x="801052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5559" name="AutoShape 263"/>
          <p:cNvSpPr>
            <a:spLocks noChangeArrowheads="1"/>
          </p:cNvSpPr>
          <p:nvPr/>
        </p:nvSpPr>
        <p:spPr bwMode="auto">
          <a:xfrm rot="16200000">
            <a:off x="610394" y="3472657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5560" name="AutoShape 264"/>
          <p:cNvSpPr>
            <a:spLocks noChangeArrowheads="1"/>
          </p:cNvSpPr>
          <p:nvPr/>
        </p:nvSpPr>
        <p:spPr bwMode="auto">
          <a:xfrm>
            <a:off x="1997075" y="2085976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8530" name="Group 265"/>
          <p:cNvGrpSpPr>
            <a:grpSpLocks/>
          </p:cNvGrpSpPr>
          <p:nvPr/>
        </p:nvGrpSpPr>
        <p:grpSpPr bwMode="auto">
          <a:xfrm>
            <a:off x="4686300" y="3373439"/>
            <a:ext cx="120650" cy="693737"/>
            <a:chOff x="1939" y="2444"/>
            <a:chExt cx="81" cy="463"/>
          </a:xfrm>
        </p:grpSpPr>
        <p:sp>
          <p:nvSpPr>
            <p:cNvPr id="18558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59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8531" name="Group 268"/>
          <p:cNvGrpSpPr>
            <a:grpSpLocks/>
          </p:cNvGrpSpPr>
          <p:nvPr/>
        </p:nvGrpSpPr>
        <p:grpSpPr bwMode="auto">
          <a:xfrm>
            <a:off x="7367588" y="3373439"/>
            <a:ext cx="120650" cy="693737"/>
            <a:chOff x="1939" y="2444"/>
            <a:chExt cx="81" cy="463"/>
          </a:xfrm>
        </p:grpSpPr>
        <p:sp>
          <p:nvSpPr>
            <p:cNvPr id="18556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57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8532" name="Group 271"/>
          <p:cNvGrpSpPr>
            <a:grpSpLocks/>
          </p:cNvGrpSpPr>
          <p:nvPr/>
        </p:nvGrpSpPr>
        <p:grpSpPr bwMode="auto">
          <a:xfrm>
            <a:off x="2230439" y="2768600"/>
            <a:ext cx="7731125" cy="1905000"/>
            <a:chOff x="445" y="1744"/>
            <a:chExt cx="4870" cy="1200"/>
          </a:xfrm>
        </p:grpSpPr>
        <p:grpSp>
          <p:nvGrpSpPr>
            <p:cNvPr id="18534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8552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54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55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53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535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8548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50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51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49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536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8544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46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47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45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537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8540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42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43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41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8538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39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1675" y="214314"/>
            <a:ext cx="10858500" cy="1000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1398580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5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5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5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5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5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5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5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5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5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5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5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5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5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5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5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5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5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5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5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5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5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5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5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5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5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5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5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5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5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5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5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5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5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5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5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5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5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5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5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5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5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5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5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5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5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5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5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5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5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5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5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5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5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5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5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5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5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5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5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5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5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5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5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5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5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5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5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5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5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5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5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5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5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5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5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5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5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5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5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5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5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5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5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5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5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5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5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5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5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5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5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5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5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5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5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5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5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5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5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5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5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5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5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5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5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5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5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5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5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5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5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5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5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5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5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5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5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5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5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5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5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5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5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5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5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5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5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5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5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5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5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5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5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2" name="Freeform 6"/>
          <p:cNvSpPr>
            <a:spLocks/>
          </p:cNvSpPr>
          <p:nvPr/>
        </p:nvSpPr>
        <p:spPr bwMode="auto">
          <a:xfrm>
            <a:off x="2030413" y="1595438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6328" name="AutoShape 8"/>
          <p:cNvSpPr>
            <a:spLocks noChangeArrowheads="1"/>
          </p:cNvSpPr>
          <p:nvPr/>
        </p:nvSpPr>
        <p:spPr bwMode="auto">
          <a:xfrm>
            <a:off x="1971675" y="2051051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9465" name="Group 9"/>
          <p:cNvGrpSpPr>
            <a:grpSpLocks/>
          </p:cNvGrpSpPr>
          <p:nvPr/>
        </p:nvGrpSpPr>
        <p:grpSpPr bwMode="auto">
          <a:xfrm>
            <a:off x="2227263" y="2762250"/>
            <a:ext cx="1168400" cy="1912938"/>
            <a:chOff x="275" y="2008"/>
            <a:chExt cx="795" cy="1276"/>
          </a:xfrm>
        </p:grpSpPr>
        <p:sp>
          <p:nvSpPr>
            <p:cNvPr id="56330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1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2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49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6" name="Group 14"/>
          <p:cNvGrpSpPr>
            <a:grpSpLocks/>
          </p:cNvGrpSpPr>
          <p:nvPr/>
        </p:nvGrpSpPr>
        <p:grpSpPr bwMode="auto">
          <a:xfrm>
            <a:off x="3467100" y="2765425"/>
            <a:ext cx="1168400" cy="1912938"/>
            <a:chOff x="275" y="2008"/>
            <a:chExt cx="795" cy="1276"/>
          </a:xfrm>
        </p:grpSpPr>
        <p:sp>
          <p:nvSpPr>
            <p:cNvPr id="56335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6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7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45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7" name="Group 19"/>
          <p:cNvGrpSpPr>
            <a:grpSpLocks/>
          </p:cNvGrpSpPr>
          <p:nvPr/>
        </p:nvGrpSpPr>
        <p:grpSpPr bwMode="auto">
          <a:xfrm>
            <a:off x="4892675" y="2762250"/>
            <a:ext cx="1168400" cy="1912938"/>
            <a:chOff x="275" y="2008"/>
            <a:chExt cx="795" cy="1276"/>
          </a:xfrm>
        </p:grpSpPr>
        <p:sp>
          <p:nvSpPr>
            <p:cNvPr id="56340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1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2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4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8" name="Group 24"/>
          <p:cNvGrpSpPr>
            <a:grpSpLocks/>
          </p:cNvGrpSpPr>
          <p:nvPr/>
        </p:nvGrpSpPr>
        <p:grpSpPr bwMode="auto">
          <a:xfrm>
            <a:off x="6130925" y="2765425"/>
            <a:ext cx="1168400" cy="1912938"/>
            <a:chOff x="275" y="2008"/>
            <a:chExt cx="795" cy="1276"/>
          </a:xfrm>
        </p:grpSpPr>
        <p:sp>
          <p:nvSpPr>
            <p:cNvPr id="56345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6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7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37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9" name="Group 29"/>
          <p:cNvGrpSpPr>
            <a:grpSpLocks/>
          </p:cNvGrpSpPr>
          <p:nvPr/>
        </p:nvGrpSpPr>
        <p:grpSpPr bwMode="auto">
          <a:xfrm>
            <a:off x="7554913" y="2762250"/>
            <a:ext cx="1168400" cy="1912938"/>
            <a:chOff x="275" y="2008"/>
            <a:chExt cx="795" cy="1276"/>
          </a:xfrm>
        </p:grpSpPr>
        <p:sp>
          <p:nvSpPr>
            <p:cNvPr id="56350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51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52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33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6354" name="AutoShape 34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6355" name="AutoShape 35"/>
          <p:cNvSpPr>
            <a:spLocks noChangeArrowheads="1"/>
          </p:cNvSpPr>
          <p:nvPr/>
        </p:nvSpPr>
        <p:spPr bwMode="auto">
          <a:xfrm>
            <a:off x="8794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6356" name="AutoShape 36"/>
          <p:cNvSpPr>
            <a:spLocks noChangeArrowheads="1"/>
          </p:cNvSpPr>
          <p:nvPr/>
        </p:nvSpPr>
        <p:spPr bwMode="auto">
          <a:xfrm>
            <a:off x="8794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9473" name="AutoShape 37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6358" name="AutoShape 38"/>
          <p:cNvSpPr>
            <a:spLocks noChangeArrowheads="1"/>
          </p:cNvSpPr>
          <p:nvPr/>
        </p:nvSpPr>
        <p:spPr bwMode="auto">
          <a:xfrm flipV="1">
            <a:off x="1971675" y="5267326"/>
            <a:ext cx="8248650" cy="1077913"/>
          </a:xfrm>
          <a:prstGeom prst="roundRect">
            <a:avLst>
              <a:gd name="adj" fmla="val 2282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  <a:alpha val="0"/>
                </a:schemeClr>
              </a:gs>
              <a:gs pos="100000">
                <a:schemeClr val="tx2">
                  <a:alpha val="16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56359" name="Group 3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728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9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362" name="Group 4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726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7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365" name="Group 4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9724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5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9478" name="Group 48"/>
          <p:cNvGrpSpPr>
            <a:grpSpLocks/>
          </p:cNvGrpSpPr>
          <p:nvPr/>
        </p:nvGrpSpPr>
        <p:grpSpPr bwMode="auto">
          <a:xfrm>
            <a:off x="3467100" y="2982913"/>
            <a:ext cx="1168400" cy="1473200"/>
            <a:chOff x="4580" y="1878"/>
            <a:chExt cx="736" cy="928"/>
          </a:xfrm>
        </p:grpSpPr>
        <p:sp>
          <p:nvSpPr>
            <p:cNvPr id="19722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3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9479" name="Group 51"/>
          <p:cNvGrpSpPr>
            <a:grpSpLocks/>
          </p:cNvGrpSpPr>
          <p:nvPr/>
        </p:nvGrpSpPr>
        <p:grpSpPr bwMode="auto">
          <a:xfrm>
            <a:off x="2227263" y="2982913"/>
            <a:ext cx="1168400" cy="1473200"/>
            <a:chOff x="4580" y="1878"/>
            <a:chExt cx="736" cy="928"/>
          </a:xfrm>
        </p:grpSpPr>
        <p:sp>
          <p:nvSpPr>
            <p:cNvPr id="19720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1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374" name="Group 5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19718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9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377" name="Group 5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716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7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380" name="Group 6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714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5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383" name="Group 6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712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3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386" name="Group 6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710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1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389" name="Group 6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708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9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392" name="Group 7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706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7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395" name="Group 7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704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5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398" name="Group 7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702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3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401" name="Group 81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9700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1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04" name="Group 8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19698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9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9491" name="Group 87"/>
          <p:cNvGrpSpPr>
            <a:grpSpLocks/>
          </p:cNvGrpSpPr>
          <p:nvPr/>
        </p:nvGrpSpPr>
        <p:grpSpPr bwMode="auto">
          <a:xfrm>
            <a:off x="4892675" y="2981325"/>
            <a:ext cx="1168400" cy="1473200"/>
            <a:chOff x="4580" y="1878"/>
            <a:chExt cx="736" cy="928"/>
          </a:xfrm>
        </p:grpSpPr>
        <p:sp>
          <p:nvSpPr>
            <p:cNvPr id="19696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7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10" name="Group 9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94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5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13" name="Group 93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9692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3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16" name="Group 9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90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1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419" name="Group 9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88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9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422" name="Group 10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86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7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425" name="Group 10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84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5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428" name="Group 10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82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3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31" name="Group 11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80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1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34" name="Group 11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78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9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437" name="Group 11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76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7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440" name="Group 12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74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5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443" name="Group 12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72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3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46" name="Group 126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9670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1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449" name="Group 12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68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9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452" name="Group 13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66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7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455" name="Group 13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64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5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458" name="Group 13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62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3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461" name="Group 14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60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1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64" name="Group 14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58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9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67" name="Group 14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56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7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470" name="Group 15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54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5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473" name="Group 15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52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3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476" name="Group 15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50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1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79" name="Group 15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48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9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482" name="Group 16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46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7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485" name="Group 16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44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5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488" name="Group 16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42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3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491" name="Group 17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40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1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94" name="Group 17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38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9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97" name="Group 17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36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7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500" name="Group 18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34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5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03" name="Group 18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32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3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06" name="Group 18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30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1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509" name="Group 189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9628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9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12" name="Group 192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9626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7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15" name="Group 19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24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5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518" name="Group 19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22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3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521" name="Group 20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20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1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524" name="Group 20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18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9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527" name="Group 20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16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7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530" name="Group 21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14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5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533" name="Group 21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12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3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536" name="Group 21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10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1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39" name="Group 21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08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9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42" name="Group 22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06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7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545" name="Group 22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04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5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548" name="Group 22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02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3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551" name="Group 23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600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1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554" name="Group 23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598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9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557" name="Group 23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596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7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560" name="Group 24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594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5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563" name="Group 24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592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3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566" name="Group 24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590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1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69" name="Group 24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588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9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72" name="Group 25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19586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7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575" name="Group 25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19584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5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6578" name="Freeform 258"/>
          <p:cNvSpPr>
            <a:spLocks noEditPoints="1"/>
          </p:cNvSpPr>
          <p:nvPr/>
        </p:nvSpPr>
        <p:spPr bwMode="auto">
          <a:xfrm>
            <a:off x="1971675" y="2051051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9549" name="Text Box 259"/>
          <p:cNvSpPr txBox="1">
            <a:spLocks noChangeArrowheads="1"/>
          </p:cNvSpPr>
          <p:nvPr/>
        </p:nvSpPr>
        <p:spPr bwMode="auto">
          <a:xfrm>
            <a:off x="268287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9550" name="Text Box 260"/>
          <p:cNvSpPr txBox="1">
            <a:spLocks noChangeArrowheads="1"/>
          </p:cNvSpPr>
          <p:nvPr/>
        </p:nvSpPr>
        <p:spPr bwMode="auto">
          <a:xfrm>
            <a:off x="5348289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9551" name="Text Box 261"/>
          <p:cNvSpPr txBox="1">
            <a:spLocks noChangeArrowheads="1"/>
          </p:cNvSpPr>
          <p:nvPr/>
        </p:nvSpPr>
        <p:spPr bwMode="auto">
          <a:xfrm>
            <a:off x="801052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6583" name="AutoShape 263"/>
          <p:cNvSpPr>
            <a:spLocks noChangeArrowheads="1"/>
          </p:cNvSpPr>
          <p:nvPr/>
        </p:nvSpPr>
        <p:spPr bwMode="auto">
          <a:xfrm rot="16200000">
            <a:off x="610394" y="3472657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6584" name="AutoShape 264"/>
          <p:cNvSpPr>
            <a:spLocks noChangeArrowheads="1"/>
          </p:cNvSpPr>
          <p:nvPr/>
        </p:nvSpPr>
        <p:spPr bwMode="auto">
          <a:xfrm>
            <a:off x="1997075" y="2085976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9554" name="Group 265"/>
          <p:cNvGrpSpPr>
            <a:grpSpLocks/>
          </p:cNvGrpSpPr>
          <p:nvPr/>
        </p:nvGrpSpPr>
        <p:grpSpPr bwMode="auto">
          <a:xfrm>
            <a:off x="4686300" y="3373439"/>
            <a:ext cx="120650" cy="693737"/>
            <a:chOff x="1939" y="2444"/>
            <a:chExt cx="81" cy="463"/>
          </a:xfrm>
        </p:grpSpPr>
        <p:sp>
          <p:nvSpPr>
            <p:cNvPr id="1958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9555" name="Group 268"/>
          <p:cNvGrpSpPr>
            <a:grpSpLocks/>
          </p:cNvGrpSpPr>
          <p:nvPr/>
        </p:nvGrpSpPr>
        <p:grpSpPr bwMode="auto">
          <a:xfrm>
            <a:off x="7367588" y="3373439"/>
            <a:ext cx="120650" cy="693737"/>
            <a:chOff x="1939" y="2444"/>
            <a:chExt cx="81" cy="463"/>
          </a:xfrm>
        </p:grpSpPr>
        <p:sp>
          <p:nvSpPr>
            <p:cNvPr id="19580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1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9556" name="Group 271"/>
          <p:cNvGrpSpPr>
            <a:grpSpLocks/>
          </p:cNvGrpSpPr>
          <p:nvPr/>
        </p:nvGrpSpPr>
        <p:grpSpPr bwMode="auto">
          <a:xfrm>
            <a:off x="2230439" y="2768600"/>
            <a:ext cx="7731125" cy="1905000"/>
            <a:chOff x="445" y="1744"/>
            <a:chExt cx="4870" cy="1200"/>
          </a:xfrm>
        </p:grpSpPr>
        <p:grpSp>
          <p:nvGrpSpPr>
            <p:cNvPr id="1955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957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7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7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7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55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957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7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7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7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56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956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7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7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6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56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956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6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6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6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956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6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3" name="Рисунок 29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1675" y="214314"/>
            <a:ext cx="10858500" cy="1000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525718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6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6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6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6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6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6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6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6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6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6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6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6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6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6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6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6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6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6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6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6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6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6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6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6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6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6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6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6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6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6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6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6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6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6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6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6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6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6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6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6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6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6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6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6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6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6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6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6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6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6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6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6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6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6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6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6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6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6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6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6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6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6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6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6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6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6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6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6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6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6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6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6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6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6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6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6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6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6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6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6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6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6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6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6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6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6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6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6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6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6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6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6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6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6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6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6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6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6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6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6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6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6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6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6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6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6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6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6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6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6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6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6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6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6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6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6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6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6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6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6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6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6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6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6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6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6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6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6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6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6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6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6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6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6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6" name="Freeform 6"/>
          <p:cNvSpPr>
            <a:spLocks/>
          </p:cNvSpPr>
          <p:nvPr/>
        </p:nvSpPr>
        <p:spPr bwMode="auto">
          <a:xfrm>
            <a:off x="2030413" y="1595438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7352" name="AutoShape 8"/>
          <p:cNvSpPr>
            <a:spLocks noChangeArrowheads="1"/>
          </p:cNvSpPr>
          <p:nvPr/>
        </p:nvSpPr>
        <p:spPr bwMode="auto">
          <a:xfrm>
            <a:off x="1971675" y="2051051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20489" name="Group 9"/>
          <p:cNvGrpSpPr>
            <a:grpSpLocks/>
          </p:cNvGrpSpPr>
          <p:nvPr/>
        </p:nvGrpSpPr>
        <p:grpSpPr bwMode="auto">
          <a:xfrm>
            <a:off x="2227263" y="2762250"/>
            <a:ext cx="1168400" cy="1912938"/>
            <a:chOff x="275" y="2008"/>
            <a:chExt cx="795" cy="1276"/>
          </a:xfrm>
        </p:grpSpPr>
        <p:sp>
          <p:nvSpPr>
            <p:cNvPr id="57354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55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56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73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0" name="Group 14"/>
          <p:cNvGrpSpPr>
            <a:grpSpLocks/>
          </p:cNvGrpSpPr>
          <p:nvPr/>
        </p:nvGrpSpPr>
        <p:grpSpPr bwMode="auto">
          <a:xfrm>
            <a:off x="3467100" y="2765425"/>
            <a:ext cx="1168400" cy="1912938"/>
            <a:chOff x="275" y="2008"/>
            <a:chExt cx="795" cy="1276"/>
          </a:xfrm>
        </p:grpSpPr>
        <p:sp>
          <p:nvSpPr>
            <p:cNvPr id="57359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0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1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69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1" name="Group 19"/>
          <p:cNvGrpSpPr>
            <a:grpSpLocks/>
          </p:cNvGrpSpPr>
          <p:nvPr/>
        </p:nvGrpSpPr>
        <p:grpSpPr bwMode="auto">
          <a:xfrm>
            <a:off x="4892675" y="2762250"/>
            <a:ext cx="1168400" cy="1912938"/>
            <a:chOff x="275" y="2008"/>
            <a:chExt cx="795" cy="1276"/>
          </a:xfrm>
        </p:grpSpPr>
        <p:sp>
          <p:nvSpPr>
            <p:cNvPr id="57364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5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6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65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2" name="Group 24"/>
          <p:cNvGrpSpPr>
            <a:grpSpLocks/>
          </p:cNvGrpSpPr>
          <p:nvPr/>
        </p:nvGrpSpPr>
        <p:grpSpPr bwMode="auto">
          <a:xfrm>
            <a:off x="6130925" y="2765425"/>
            <a:ext cx="1168400" cy="1912938"/>
            <a:chOff x="275" y="2008"/>
            <a:chExt cx="795" cy="1276"/>
          </a:xfrm>
        </p:grpSpPr>
        <p:sp>
          <p:nvSpPr>
            <p:cNvPr id="57369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0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1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61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3" name="Group 29"/>
          <p:cNvGrpSpPr>
            <a:grpSpLocks/>
          </p:cNvGrpSpPr>
          <p:nvPr/>
        </p:nvGrpSpPr>
        <p:grpSpPr bwMode="auto">
          <a:xfrm>
            <a:off x="7554913" y="2762250"/>
            <a:ext cx="1168400" cy="1912938"/>
            <a:chOff x="275" y="2008"/>
            <a:chExt cx="795" cy="1276"/>
          </a:xfrm>
        </p:grpSpPr>
        <p:sp>
          <p:nvSpPr>
            <p:cNvPr id="57374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5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6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57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7378" name="AutoShape 34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7379" name="AutoShape 35"/>
          <p:cNvSpPr>
            <a:spLocks noChangeArrowheads="1"/>
          </p:cNvSpPr>
          <p:nvPr/>
        </p:nvSpPr>
        <p:spPr bwMode="auto">
          <a:xfrm>
            <a:off x="8794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7380" name="AutoShape 36"/>
          <p:cNvSpPr>
            <a:spLocks noChangeArrowheads="1"/>
          </p:cNvSpPr>
          <p:nvPr/>
        </p:nvSpPr>
        <p:spPr bwMode="auto">
          <a:xfrm>
            <a:off x="8794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20497" name="AutoShape 37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7382" name="AutoShape 38"/>
          <p:cNvSpPr>
            <a:spLocks noChangeArrowheads="1"/>
          </p:cNvSpPr>
          <p:nvPr/>
        </p:nvSpPr>
        <p:spPr bwMode="auto">
          <a:xfrm flipV="1">
            <a:off x="1971675" y="5267326"/>
            <a:ext cx="8248650" cy="1077913"/>
          </a:xfrm>
          <a:prstGeom prst="roundRect">
            <a:avLst>
              <a:gd name="adj" fmla="val 2282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  <a:alpha val="0"/>
                </a:schemeClr>
              </a:gs>
              <a:gs pos="100000">
                <a:schemeClr val="tx2">
                  <a:alpha val="16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57383" name="Group 3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52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53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386" name="Group 4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5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5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389" name="Group 4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0748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9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0502" name="Group 48"/>
          <p:cNvGrpSpPr>
            <a:grpSpLocks/>
          </p:cNvGrpSpPr>
          <p:nvPr/>
        </p:nvGrpSpPr>
        <p:grpSpPr bwMode="auto">
          <a:xfrm>
            <a:off x="3467100" y="2982913"/>
            <a:ext cx="1168400" cy="1473200"/>
            <a:chOff x="4580" y="1878"/>
            <a:chExt cx="736" cy="928"/>
          </a:xfrm>
        </p:grpSpPr>
        <p:sp>
          <p:nvSpPr>
            <p:cNvPr id="207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0503" name="Group 51"/>
          <p:cNvGrpSpPr>
            <a:grpSpLocks/>
          </p:cNvGrpSpPr>
          <p:nvPr/>
        </p:nvGrpSpPr>
        <p:grpSpPr bwMode="auto">
          <a:xfrm>
            <a:off x="2227263" y="2982913"/>
            <a:ext cx="1168400" cy="1473200"/>
            <a:chOff x="4580" y="1878"/>
            <a:chExt cx="736" cy="928"/>
          </a:xfrm>
        </p:grpSpPr>
        <p:sp>
          <p:nvSpPr>
            <p:cNvPr id="20744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5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398" name="Group 5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2074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01" name="Group 5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40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1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404" name="Group 6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3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407" name="Group 6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36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7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410" name="Group 6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3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13" name="Group 6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32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3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16" name="Group 7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3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19" name="Group 7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28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9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422" name="Group 7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2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425" name="Group 81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0724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5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28" name="Group 8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2072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0515" name="Group 87"/>
          <p:cNvGrpSpPr>
            <a:grpSpLocks/>
          </p:cNvGrpSpPr>
          <p:nvPr/>
        </p:nvGrpSpPr>
        <p:grpSpPr bwMode="auto">
          <a:xfrm>
            <a:off x="4892675" y="2981325"/>
            <a:ext cx="1168400" cy="1473200"/>
            <a:chOff x="4580" y="1878"/>
            <a:chExt cx="736" cy="928"/>
          </a:xfrm>
        </p:grpSpPr>
        <p:sp>
          <p:nvSpPr>
            <p:cNvPr id="20720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1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434" name="Group 9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1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437" name="Group 93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0716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7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40" name="Group 9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1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443" name="Group 9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12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3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446" name="Group 10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1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449" name="Group 10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08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9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452" name="Group 10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55" name="Group 11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04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5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58" name="Group 11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0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61" name="Group 11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700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1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464" name="Group 12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9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467" name="Group 12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96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7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470" name="Group 126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069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73" name="Group 12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92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3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476" name="Group 13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9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479" name="Group 13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88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9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482" name="Group 13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8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485" name="Group 14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84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5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88" name="Group 14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8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91" name="Group 14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80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1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94" name="Group 15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7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497" name="Group 15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76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7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00" name="Group 15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7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03" name="Group 15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72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3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506" name="Group 16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7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509" name="Group 16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68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9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512" name="Group 16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515" name="Group 17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64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5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518" name="Group 17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6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521" name="Group 17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60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1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524" name="Group 18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5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27" name="Group 18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56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7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30" name="Group 18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5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33" name="Group 189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0652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3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36" name="Group 192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065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39" name="Group 19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48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9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542" name="Group 19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4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545" name="Group 20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44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5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548" name="Group 20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4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551" name="Group 20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40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1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554" name="Group 21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3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557" name="Group 21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36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7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560" name="Group 21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3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63" name="Group 21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32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3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66" name="Group 22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3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69" name="Group 22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28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9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572" name="Group 22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575" name="Group 23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24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5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578" name="Group 23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2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581" name="Group 23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20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1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584" name="Group 24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1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587" name="Group 24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16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7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590" name="Group 24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1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93" name="Group 24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12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3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96" name="Group 25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061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99" name="Group 25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0608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09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7602" name="Freeform 258"/>
          <p:cNvSpPr>
            <a:spLocks noEditPoints="1"/>
          </p:cNvSpPr>
          <p:nvPr/>
        </p:nvSpPr>
        <p:spPr bwMode="auto">
          <a:xfrm>
            <a:off x="1971675" y="2051051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20573" name="Text Box 259"/>
          <p:cNvSpPr txBox="1">
            <a:spLocks noChangeArrowheads="1"/>
          </p:cNvSpPr>
          <p:nvPr/>
        </p:nvSpPr>
        <p:spPr bwMode="auto">
          <a:xfrm>
            <a:off x="268287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0574" name="Text Box 260"/>
          <p:cNvSpPr txBox="1">
            <a:spLocks noChangeArrowheads="1"/>
          </p:cNvSpPr>
          <p:nvPr/>
        </p:nvSpPr>
        <p:spPr bwMode="auto">
          <a:xfrm>
            <a:off x="5348289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0575" name="Text Box 261"/>
          <p:cNvSpPr txBox="1">
            <a:spLocks noChangeArrowheads="1"/>
          </p:cNvSpPr>
          <p:nvPr/>
        </p:nvSpPr>
        <p:spPr bwMode="auto">
          <a:xfrm>
            <a:off x="801052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7607" name="AutoShape 263"/>
          <p:cNvSpPr>
            <a:spLocks noChangeArrowheads="1"/>
          </p:cNvSpPr>
          <p:nvPr/>
        </p:nvSpPr>
        <p:spPr bwMode="auto">
          <a:xfrm rot="16200000">
            <a:off x="610394" y="3472657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7608" name="AutoShape 264"/>
          <p:cNvSpPr>
            <a:spLocks noChangeArrowheads="1"/>
          </p:cNvSpPr>
          <p:nvPr/>
        </p:nvSpPr>
        <p:spPr bwMode="auto">
          <a:xfrm>
            <a:off x="1997075" y="2085976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20578" name="Group 265"/>
          <p:cNvGrpSpPr>
            <a:grpSpLocks/>
          </p:cNvGrpSpPr>
          <p:nvPr/>
        </p:nvGrpSpPr>
        <p:grpSpPr bwMode="auto">
          <a:xfrm>
            <a:off x="4686300" y="3373439"/>
            <a:ext cx="120650" cy="693737"/>
            <a:chOff x="1939" y="2444"/>
            <a:chExt cx="81" cy="463"/>
          </a:xfrm>
        </p:grpSpPr>
        <p:sp>
          <p:nvSpPr>
            <p:cNvPr id="20606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07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0579" name="Group 268"/>
          <p:cNvGrpSpPr>
            <a:grpSpLocks/>
          </p:cNvGrpSpPr>
          <p:nvPr/>
        </p:nvGrpSpPr>
        <p:grpSpPr bwMode="auto">
          <a:xfrm>
            <a:off x="7367588" y="3373439"/>
            <a:ext cx="120650" cy="693737"/>
            <a:chOff x="1939" y="2444"/>
            <a:chExt cx="81" cy="463"/>
          </a:xfrm>
        </p:grpSpPr>
        <p:sp>
          <p:nvSpPr>
            <p:cNvPr id="20604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05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0580" name="Group 271"/>
          <p:cNvGrpSpPr>
            <a:grpSpLocks/>
          </p:cNvGrpSpPr>
          <p:nvPr/>
        </p:nvGrpSpPr>
        <p:grpSpPr bwMode="auto">
          <a:xfrm>
            <a:off x="2230439" y="2768600"/>
            <a:ext cx="7731125" cy="1905000"/>
            <a:chOff x="445" y="1744"/>
            <a:chExt cx="4870" cy="1200"/>
          </a:xfrm>
        </p:grpSpPr>
        <p:grpSp>
          <p:nvGrpSpPr>
            <p:cNvPr id="20582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0600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602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603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601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583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0596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598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599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597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584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0592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594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595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593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585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0588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590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591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589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586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587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3" name="Рисунок 29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1675" y="214314"/>
            <a:ext cx="10858500" cy="1000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7863581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7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7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7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7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7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7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7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7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7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7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7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7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7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7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7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7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7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7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7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7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7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7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7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7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7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7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7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7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7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7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7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7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7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7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7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7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7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7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7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7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7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7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7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7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7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7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7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7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7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7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7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7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7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7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7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7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7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7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7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7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7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7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7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7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7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7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7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7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7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7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7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7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7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7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7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7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7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7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7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7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7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7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7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7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7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7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7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7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7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7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7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7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7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7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7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7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7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7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7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7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7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7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7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7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7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7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7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7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7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7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75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7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7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7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75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7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7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7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75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75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7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10" name="Freeform 6"/>
          <p:cNvSpPr>
            <a:spLocks/>
          </p:cNvSpPr>
          <p:nvPr/>
        </p:nvSpPr>
        <p:spPr bwMode="auto">
          <a:xfrm>
            <a:off x="2030413" y="1595438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8376" name="AutoShape 8"/>
          <p:cNvSpPr>
            <a:spLocks noChangeArrowheads="1"/>
          </p:cNvSpPr>
          <p:nvPr/>
        </p:nvSpPr>
        <p:spPr bwMode="auto">
          <a:xfrm>
            <a:off x="1971675" y="2051051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21513" name="Group 9"/>
          <p:cNvGrpSpPr>
            <a:grpSpLocks/>
          </p:cNvGrpSpPr>
          <p:nvPr/>
        </p:nvGrpSpPr>
        <p:grpSpPr bwMode="auto">
          <a:xfrm>
            <a:off x="2227263" y="2762250"/>
            <a:ext cx="1168400" cy="1912938"/>
            <a:chOff x="275" y="2008"/>
            <a:chExt cx="795" cy="1276"/>
          </a:xfrm>
        </p:grpSpPr>
        <p:sp>
          <p:nvSpPr>
            <p:cNvPr id="5837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7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97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4" name="Group 14"/>
          <p:cNvGrpSpPr>
            <a:grpSpLocks/>
          </p:cNvGrpSpPr>
          <p:nvPr/>
        </p:nvGrpSpPr>
        <p:grpSpPr bwMode="auto">
          <a:xfrm>
            <a:off x="3467100" y="2765425"/>
            <a:ext cx="1168400" cy="1912938"/>
            <a:chOff x="275" y="2008"/>
            <a:chExt cx="795" cy="1276"/>
          </a:xfrm>
        </p:grpSpPr>
        <p:sp>
          <p:nvSpPr>
            <p:cNvPr id="5838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93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5" name="Group 19"/>
          <p:cNvGrpSpPr>
            <a:grpSpLocks/>
          </p:cNvGrpSpPr>
          <p:nvPr/>
        </p:nvGrpSpPr>
        <p:grpSpPr bwMode="auto">
          <a:xfrm>
            <a:off x="4892675" y="2762250"/>
            <a:ext cx="1168400" cy="1912938"/>
            <a:chOff x="275" y="2008"/>
            <a:chExt cx="795" cy="1276"/>
          </a:xfrm>
        </p:grpSpPr>
        <p:sp>
          <p:nvSpPr>
            <p:cNvPr id="5838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89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6" name="Group 24"/>
          <p:cNvGrpSpPr>
            <a:grpSpLocks/>
          </p:cNvGrpSpPr>
          <p:nvPr/>
        </p:nvGrpSpPr>
        <p:grpSpPr bwMode="auto">
          <a:xfrm>
            <a:off x="6130925" y="2765425"/>
            <a:ext cx="1168400" cy="1912938"/>
            <a:chOff x="275" y="2008"/>
            <a:chExt cx="795" cy="1276"/>
          </a:xfrm>
        </p:grpSpPr>
        <p:sp>
          <p:nvSpPr>
            <p:cNvPr id="5839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85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7" name="Group 29"/>
          <p:cNvGrpSpPr>
            <a:grpSpLocks/>
          </p:cNvGrpSpPr>
          <p:nvPr/>
        </p:nvGrpSpPr>
        <p:grpSpPr bwMode="auto">
          <a:xfrm>
            <a:off x="7554913" y="2762250"/>
            <a:ext cx="1168400" cy="1912938"/>
            <a:chOff x="275" y="2008"/>
            <a:chExt cx="795" cy="1276"/>
          </a:xfrm>
        </p:grpSpPr>
        <p:sp>
          <p:nvSpPr>
            <p:cNvPr id="5839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40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8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8402" name="AutoShape 34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8403" name="AutoShape 35"/>
          <p:cNvSpPr>
            <a:spLocks noChangeArrowheads="1"/>
          </p:cNvSpPr>
          <p:nvPr/>
        </p:nvSpPr>
        <p:spPr bwMode="auto">
          <a:xfrm>
            <a:off x="8794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8404" name="AutoShape 36"/>
          <p:cNvSpPr>
            <a:spLocks noChangeArrowheads="1"/>
          </p:cNvSpPr>
          <p:nvPr/>
        </p:nvSpPr>
        <p:spPr bwMode="auto">
          <a:xfrm>
            <a:off x="8794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21521" name="AutoShape 37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8406" name="AutoShape 38"/>
          <p:cNvSpPr>
            <a:spLocks noChangeArrowheads="1"/>
          </p:cNvSpPr>
          <p:nvPr/>
        </p:nvSpPr>
        <p:spPr bwMode="auto">
          <a:xfrm flipV="1">
            <a:off x="1971675" y="5267326"/>
            <a:ext cx="8248650" cy="1077913"/>
          </a:xfrm>
          <a:prstGeom prst="roundRect">
            <a:avLst>
              <a:gd name="adj" fmla="val 2282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  <a:alpha val="0"/>
                </a:schemeClr>
              </a:gs>
              <a:gs pos="100000">
                <a:schemeClr val="tx2">
                  <a:alpha val="16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58407" name="Group 3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76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7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10" name="Group 4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74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5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413" name="Group 4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1772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3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1526" name="Group 48"/>
          <p:cNvGrpSpPr>
            <a:grpSpLocks/>
          </p:cNvGrpSpPr>
          <p:nvPr/>
        </p:nvGrpSpPr>
        <p:grpSpPr bwMode="auto">
          <a:xfrm>
            <a:off x="3467100" y="2982913"/>
            <a:ext cx="1168400" cy="1473200"/>
            <a:chOff x="4580" y="1878"/>
            <a:chExt cx="736" cy="928"/>
          </a:xfrm>
        </p:grpSpPr>
        <p:sp>
          <p:nvSpPr>
            <p:cNvPr id="21770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1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1527" name="Group 51"/>
          <p:cNvGrpSpPr>
            <a:grpSpLocks/>
          </p:cNvGrpSpPr>
          <p:nvPr/>
        </p:nvGrpSpPr>
        <p:grpSpPr bwMode="auto">
          <a:xfrm>
            <a:off x="2227263" y="2982913"/>
            <a:ext cx="1168400" cy="1473200"/>
            <a:chOff x="4580" y="1878"/>
            <a:chExt cx="736" cy="928"/>
          </a:xfrm>
        </p:grpSpPr>
        <p:sp>
          <p:nvSpPr>
            <p:cNvPr id="21768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9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22" name="Group 5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21766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7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425" name="Group 5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64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5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428" name="Group 6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62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3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431" name="Group 6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60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1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434" name="Group 6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58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9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437" name="Group 6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56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7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440" name="Group 7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54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5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443" name="Group 7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52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3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446" name="Group 7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50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1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449" name="Group 81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1748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9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452" name="Group 8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21746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7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539" name="Group 87"/>
          <p:cNvGrpSpPr>
            <a:grpSpLocks/>
          </p:cNvGrpSpPr>
          <p:nvPr/>
        </p:nvGrpSpPr>
        <p:grpSpPr bwMode="auto">
          <a:xfrm>
            <a:off x="4892675" y="2981325"/>
            <a:ext cx="1168400" cy="1473200"/>
            <a:chOff x="4580" y="1878"/>
            <a:chExt cx="736" cy="928"/>
          </a:xfrm>
        </p:grpSpPr>
        <p:sp>
          <p:nvSpPr>
            <p:cNvPr id="21744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5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58" name="Group 9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42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3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61" name="Group 93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1740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1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464" name="Group 9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38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9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467" name="Group 9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36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7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470" name="Group 10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34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5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473" name="Group 10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32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3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476" name="Group 10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30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1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479" name="Group 11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28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9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482" name="Group 11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26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7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485" name="Group 11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24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5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488" name="Group 12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22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3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491" name="Group 12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20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1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94" name="Group 126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1718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9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497" name="Group 12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16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7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00" name="Group 13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14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5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03" name="Group 13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12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3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506" name="Group 13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10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1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509" name="Group 14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08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9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512" name="Group 14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06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7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515" name="Group 14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04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5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518" name="Group 15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02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3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21" name="Group 15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700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1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24" name="Group 15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98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9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527" name="Group 15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96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7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30" name="Group 16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94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5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33" name="Group 16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92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3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536" name="Group 16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90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1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539" name="Group 17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88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9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542" name="Group 17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86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7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545" name="Group 17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84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5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548" name="Group 18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82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3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51" name="Group 18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80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1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54" name="Group 18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78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9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557" name="Group 189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1676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7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60" name="Group 192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1674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5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63" name="Group 19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72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3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66" name="Group 19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70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1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69" name="Group 20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68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9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572" name="Group 20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66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7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575" name="Group 20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64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5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578" name="Group 21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62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3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581" name="Group 21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60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1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584" name="Group 21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58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9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87" name="Group 21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56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7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90" name="Group 22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54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5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593" name="Group 22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52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3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96" name="Group 22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50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1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99" name="Group 23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48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9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602" name="Group 23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46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7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605" name="Group 23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44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5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608" name="Group 24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42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3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611" name="Group 24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40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1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614" name="Group 24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38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9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617" name="Group 24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36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7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620" name="Group 25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1634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5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623" name="Group 25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1632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3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1597" name="Text Box 259"/>
          <p:cNvSpPr txBox="1">
            <a:spLocks noChangeArrowheads="1"/>
          </p:cNvSpPr>
          <p:nvPr/>
        </p:nvSpPr>
        <p:spPr bwMode="auto">
          <a:xfrm>
            <a:off x="268287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1598" name="Text Box 260"/>
          <p:cNvSpPr txBox="1">
            <a:spLocks noChangeArrowheads="1"/>
          </p:cNvSpPr>
          <p:nvPr/>
        </p:nvSpPr>
        <p:spPr bwMode="auto">
          <a:xfrm>
            <a:off x="5348289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1599" name="Text Box 261"/>
          <p:cNvSpPr txBox="1">
            <a:spLocks noChangeArrowheads="1"/>
          </p:cNvSpPr>
          <p:nvPr/>
        </p:nvSpPr>
        <p:spPr bwMode="auto">
          <a:xfrm>
            <a:off x="801052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8631" name="AutoShape 263"/>
          <p:cNvSpPr>
            <a:spLocks noChangeArrowheads="1"/>
          </p:cNvSpPr>
          <p:nvPr/>
        </p:nvSpPr>
        <p:spPr bwMode="auto">
          <a:xfrm rot="16200000">
            <a:off x="610394" y="3472657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21602" name="Group 265"/>
          <p:cNvGrpSpPr>
            <a:grpSpLocks/>
          </p:cNvGrpSpPr>
          <p:nvPr/>
        </p:nvGrpSpPr>
        <p:grpSpPr bwMode="auto">
          <a:xfrm>
            <a:off x="4686300" y="3373439"/>
            <a:ext cx="120650" cy="693737"/>
            <a:chOff x="1939" y="2444"/>
            <a:chExt cx="81" cy="463"/>
          </a:xfrm>
        </p:grpSpPr>
        <p:sp>
          <p:nvSpPr>
            <p:cNvPr id="21630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1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1603" name="Group 268"/>
          <p:cNvGrpSpPr>
            <a:grpSpLocks/>
          </p:cNvGrpSpPr>
          <p:nvPr/>
        </p:nvGrpSpPr>
        <p:grpSpPr bwMode="auto">
          <a:xfrm>
            <a:off x="7367588" y="3373439"/>
            <a:ext cx="120650" cy="693737"/>
            <a:chOff x="1939" y="2444"/>
            <a:chExt cx="81" cy="463"/>
          </a:xfrm>
        </p:grpSpPr>
        <p:sp>
          <p:nvSpPr>
            <p:cNvPr id="21628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29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1604" name="Group 271"/>
          <p:cNvGrpSpPr>
            <a:grpSpLocks/>
          </p:cNvGrpSpPr>
          <p:nvPr/>
        </p:nvGrpSpPr>
        <p:grpSpPr bwMode="auto">
          <a:xfrm>
            <a:off x="2230439" y="2768600"/>
            <a:ext cx="7731125" cy="1905000"/>
            <a:chOff x="445" y="1744"/>
            <a:chExt cx="4870" cy="1200"/>
          </a:xfrm>
        </p:grpSpPr>
        <p:grpSp>
          <p:nvGrpSpPr>
            <p:cNvPr id="21606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1624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26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27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25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607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1620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22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23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21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608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1616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18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19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17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609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1612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14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15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13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610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11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1" name="Рисунок 29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1675" y="214314"/>
            <a:ext cx="10858500" cy="1000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1207650"/>
      </p:ext>
    </p:extLst>
  </p:cSld>
  <p:clrMapOvr>
    <a:masterClrMapping/>
  </p:clrMapOvr>
  <p:transition advClick="0" advTm="1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8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8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8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8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8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8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8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8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8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8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8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8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8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8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8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8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8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8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8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8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8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8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8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8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8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8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8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8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8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8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8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8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8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8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8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8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8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8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8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8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8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8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8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8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8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8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8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8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8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8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8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8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8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8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8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8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8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8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8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8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8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8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8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8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8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8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8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8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8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8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8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8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8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8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8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8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8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8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8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8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8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8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8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8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8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8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8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8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8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8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8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8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8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8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8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8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8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8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8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8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8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8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85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8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8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8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85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8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8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8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85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8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8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8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85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8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8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8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85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8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85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8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8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8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8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8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8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8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8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8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8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8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8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8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4" name="Freeform 6"/>
          <p:cNvSpPr>
            <a:spLocks/>
          </p:cNvSpPr>
          <p:nvPr/>
        </p:nvSpPr>
        <p:spPr bwMode="auto">
          <a:xfrm>
            <a:off x="2030413" y="1595438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9400" name="AutoShape 8"/>
          <p:cNvSpPr>
            <a:spLocks noChangeArrowheads="1"/>
          </p:cNvSpPr>
          <p:nvPr/>
        </p:nvSpPr>
        <p:spPr bwMode="auto">
          <a:xfrm>
            <a:off x="1971675" y="2051051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22537" name="Group 9"/>
          <p:cNvGrpSpPr>
            <a:grpSpLocks/>
          </p:cNvGrpSpPr>
          <p:nvPr/>
        </p:nvGrpSpPr>
        <p:grpSpPr bwMode="auto">
          <a:xfrm>
            <a:off x="2227263" y="2762250"/>
            <a:ext cx="1168400" cy="1912938"/>
            <a:chOff x="275" y="2008"/>
            <a:chExt cx="795" cy="1276"/>
          </a:xfrm>
        </p:grpSpPr>
        <p:sp>
          <p:nvSpPr>
            <p:cNvPr id="59402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3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4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2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38" name="Group 14"/>
          <p:cNvGrpSpPr>
            <a:grpSpLocks/>
          </p:cNvGrpSpPr>
          <p:nvPr/>
        </p:nvGrpSpPr>
        <p:grpSpPr bwMode="auto">
          <a:xfrm>
            <a:off x="3467100" y="2765425"/>
            <a:ext cx="1168400" cy="1912938"/>
            <a:chOff x="275" y="2008"/>
            <a:chExt cx="795" cy="1276"/>
          </a:xfrm>
        </p:grpSpPr>
        <p:sp>
          <p:nvSpPr>
            <p:cNvPr id="59407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8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9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17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39" name="Group 19"/>
          <p:cNvGrpSpPr>
            <a:grpSpLocks/>
          </p:cNvGrpSpPr>
          <p:nvPr/>
        </p:nvGrpSpPr>
        <p:grpSpPr bwMode="auto">
          <a:xfrm>
            <a:off x="4892675" y="2762250"/>
            <a:ext cx="1168400" cy="1912938"/>
            <a:chOff x="275" y="2008"/>
            <a:chExt cx="795" cy="1276"/>
          </a:xfrm>
        </p:grpSpPr>
        <p:sp>
          <p:nvSpPr>
            <p:cNvPr id="59412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3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4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13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40" name="Group 24"/>
          <p:cNvGrpSpPr>
            <a:grpSpLocks/>
          </p:cNvGrpSpPr>
          <p:nvPr/>
        </p:nvGrpSpPr>
        <p:grpSpPr bwMode="auto">
          <a:xfrm>
            <a:off x="6130925" y="2765425"/>
            <a:ext cx="1168400" cy="1912938"/>
            <a:chOff x="275" y="2008"/>
            <a:chExt cx="795" cy="1276"/>
          </a:xfrm>
        </p:grpSpPr>
        <p:sp>
          <p:nvSpPr>
            <p:cNvPr id="59417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8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9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09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41" name="Group 29"/>
          <p:cNvGrpSpPr>
            <a:grpSpLocks/>
          </p:cNvGrpSpPr>
          <p:nvPr/>
        </p:nvGrpSpPr>
        <p:grpSpPr bwMode="auto">
          <a:xfrm>
            <a:off x="7554913" y="2762250"/>
            <a:ext cx="1168400" cy="1912938"/>
            <a:chOff x="275" y="2008"/>
            <a:chExt cx="795" cy="1276"/>
          </a:xfrm>
        </p:grpSpPr>
        <p:sp>
          <p:nvSpPr>
            <p:cNvPr id="59422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23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24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05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9426" name="AutoShape 34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9427" name="AutoShape 35"/>
          <p:cNvSpPr>
            <a:spLocks noChangeArrowheads="1"/>
          </p:cNvSpPr>
          <p:nvPr/>
        </p:nvSpPr>
        <p:spPr bwMode="auto">
          <a:xfrm>
            <a:off x="8794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9428" name="AutoShape 36"/>
          <p:cNvSpPr>
            <a:spLocks noChangeArrowheads="1"/>
          </p:cNvSpPr>
          <p:nvPr/>
        </p:nvSpPr>
        <p:spPr bwMode="auto">
          <a:xfrm>
            <a:off x="8794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22545" name="AutoShape 37"/>
          <p:cNvSpPr>
            <a:spLocks noChangeArrowheads="1"/>
          </p:cNvSpPr>
          <p:nvPr/>
        </p:nvSpPr>
        <p:spPr bwMode="auto">
          <a:xfrm>
            <a:off x="8794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9430" name="AutoShape 38"/>
          <p:cNvSpPr>
            <a:spLocks noChangeArrowheads="1"/>
          </p:cNvSpPr>
          <p:nvPr/>
        </p:nvSpPr>
        <p:spPr bwMode="auto">
          <a:xfrm flipV="1">
            <a:off x="1971675" y="5267326"/>
            <a:ext cx="8248650" cy="1077913"/>
          </a:xfrm>
          <a:prstGeom prst="roundRect">
            <a:avLst>
              <a:gd name="adj" fmla="val 2282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  <a:alpha val="0"/>
                </a:schemeClr>
              </a:gs>
              <a:gs pos="100000">
                <a:schemeClr val="tx2">
                  <a:alpha val="16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59431" name="Group 3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800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801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34" name="Group 4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98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9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437" name="Group 4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2796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7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550" name="Group 48"/>
          <p:cNvGrpSpPr>
            <a:grpSpLocks/>
          </p:cNvGrpSpPr>
          <p:nvPr/>
        </p:nvGrpSpPr>
        <p:grpSpPr bwMode="auto">
          <a:xfrm>
            <a:off x="3467100" y="2982913"/>
            <a:ext cx="1168400" cy="1473200"/>
            <a:chOff x="4580" y="1878"/>
            <a:chExt cx="736" cy="928"/>
          </a:xfrm>
        </p:grpSpPr>
        <p:sp>
          <p:nvSpPr>
            <p:cNvPr id="22794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5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551" name="Group 51"/>
          <p:cNvGrpSpPr>
            <a:grpSpLocks/>
          </p:cNvGrpSpPr>
          <p:nvPr/>
        </p:nvGrpSpPr>
        <p:grpSpPr bwMode="auto">
          <a:xfrm>
            <a:off x="2227263" y="2982913"/>
            <a:ext cx="1168400" cy="1473200"/>
            <a:chOff x="4580" y="1878"/>
            <a:chExt cx="736" cy="928"/>
          </a:xfrm>
        </p:grpSpPr>
        <p:sp>
          <p:nvSpPr>
            <p:cNvPr id="22792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3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46" name="Group 5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22790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1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449" name="Group 5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88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9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452" name="Group 6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86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7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455" name="Group 6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84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5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458" name="Group 6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82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3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461" name="Group 6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80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1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464" name="Group 7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78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9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467" name="Group 7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76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7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470" name="Group 7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74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5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473" name="Group 81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2772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3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476" name="Group 84"/>
          <p:cNvGrpSpPr>
            <a:grpSpLocks/>
          </p:cNvGrpSpPr>
          <p:nvPr/>
        </p:nvGrpSpPr>
        <p:grpSpPr bwMode="auto">
          <a:xfrm>
            <a:off x="6130925" y="2984500"/>
            <a:ext cx="1168400" cy="1473200"/>
            <a:chOff x="4580" y="1878"/>
            <a:chExt cx="736" cy="928"/>
          </a:xfrm>
        </p:grpSpPr>
        <p:sp>
          <p:nvSpPr>
            <p:cNvPr id="22770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1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563" name="Group 87"/>
          <p:cNvGrpSpPr>
            <a:grpSpLocks/>
          </p:cNvGrpSpPr>
          <p:nvPr/>
        </p:nvGrpSpPr>
        <p:grpSpPr bwMode="auto">
          <a:xfrm>
            <a:off x="4892675" y="2981325"/>
            <a:ext cx="1168400" cy="1473200"/>
            <a:chOff x="4580" y="1878"/>
            <a:chExt cx="736" cy="928"/>
          </a:xfrm>
        </p:grpSpPr>
        <p:sp>
          <p:nvSpPr>
            <p:cNvPr id="22768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9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82" name="Group 9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66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7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85" name="Group 93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2764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5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488" name="Group 9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62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3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491" name="Group 9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60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1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494" name="Group 10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58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9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497" name="Group 10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56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7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00" name="Group 10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54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5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503" name="Group 11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52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3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506" name="Group 11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50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1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09" name="Group 11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48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9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12" name="Group 12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46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7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15" name="Group 12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44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5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518" name="Group 126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2742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3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21" name="Group 12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40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1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524" name="Group 13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38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9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527" name="Group 13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36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7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530" name="Group 13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34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5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33" name="Group 14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32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3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536" name="Group 14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30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1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539" name="Group 14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28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9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42" name="Group 15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26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7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45" name="Group 15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24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5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48" name="Group 15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22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3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551" name="Group 15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20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1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554" name="Group 16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18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9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557" name="Group 16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16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7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560" name="Group 16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14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5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63" name="Group 17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12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3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566" name="Group 17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10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1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569" name="Group 17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08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9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72" name="Group 18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06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7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75" name="Group 18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04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5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78" name="Group 18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702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3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581" name="Group 189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2700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1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84" name="Group 192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2698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9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87" name="Group 19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96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7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590" name="Group 19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94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5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593" name="Group 20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92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3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596" name="Group 20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90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1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99" name="Group 20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88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9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602" name="Group 21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86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7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605" name="Group 21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84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5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608" name="Group 21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82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3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611" name="Group 21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80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1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614" name="Group 22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78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9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617" name="Group 225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76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7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620" name="Group 228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74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5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623" name="Group 231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72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3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626" name="Group 234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70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1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629" name="Group 237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68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9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632" name="Group 240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66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7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635" name="Group 243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64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5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638" name="Group 246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62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3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641" name="Group 249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60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1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644" name="Group 252"/>
          <p:cNvGrpSpPr>
            <a:grpSpLocks/>
          </p:cNvGrpSpPr>
          <p:nvPr/>
        </p:nvGrpSpPr>
        <p:grpSpPr bwMode="auto">
          <a:xfrm>
            <a:off x="8794750" y="2981325"/>
            <a:ext cx="1168400" cy="1473200"/>
            <a:chOff x="4580" y="1878"/>
            <a:chExt cx="736" cy="928"/>
          </a:xfrm>
        </p:grpSpPr>
        <p:sp>
          <p:nvSpPr>
            <p:cNvPr id="22658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9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647" name="Group 255"/>
          <p:cNvGrpSpPr>
            <a:grpSpLocks/>
          </p:cNvGrpSpPr>
          <p:nvPr/>
        </p:nvGrpSpPr>
        <p:grpSpPr bwMode="auto">
          <a:xfrm>
            <a:off x="7554913" y="2981325"/>
            <a:ext cx="1168400" cy="1473200"/>
            <a:chOff x="4580" y="1878"/>
            <a:chExt cx="736" cy="928"/>
          </a:xfrm>
        </p:grpSpPr>
        <p:sp>
          <p:nvSpPr>
            <p:cNvPr id="22656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7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9650" name="Freeform 258"/>
          <p:cNvSpPr>
            <a:spLocks noEditPoints="1"/>
          </p:cNvSpPr>
          <p:nvPr/>
        </p:nvSpPr>
        <p:spPr bwMode="auto">
          <a:xfrm>
            <a:off x="1971675" y="2051051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22621" name="Text Box 259"/>
          <p:cNvSpPr txBox="1">
            <a:spLocks noChangeArrowheads="1"/>
          </p:cNvSpPr>
          <p:nvPr/>
        </p:nvSpPr>
        <p:spPr bwMode="auto">
          <a:xfrm>
            <a:off x="268287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2622" name="Text Box 260"/>
          <p:cNvSpPr txBox="1">
            <a:spLocks noChangeArrowheads="1"/>
          </p:cNvSpPr>
          <p:nvPr/>
        </p:nvSpPr>
        <p:spPr bwMode="auto">
          <a:xfrm>
            <a:off x="5348289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2623" name="Text Box 261"/>
          <p:cNvSpPr txBox="1">
            <a:spLocks noChangeArrowheads="1"/>
          </p:cNvSpPr>
          <p:nvPr/>
        </p:nvSpPr>
        <p:spPr bwMode="auto">
          <a:xfrm>
            <a:off x="8010526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9655" name="AutoShape 263"/>
          <p:cNvSpPr>
            <a:spLocks noChangeArrowheads="1"/>
          </p:cNvSpPr>
          <p:nvPr/>
        </p:nvSpPr>
        <p:spPr bwMode="auto">
          <a:xfrm rot="16200000">
            <a:off x="610394" y="3472657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9656" name="AutoShape 264"/>
          <p:cNvSpPr>
            <a:spLocks noChangeArrowheads="1"/>
          </p:cNvSpPr>
          <p:nvPr/>
        </p:nvSpPr>
        <p:spPr bwMode="auto">
          <a:xfrm>
            <a:off x="1997075" y="2085976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22626" name="Group 265"/>
          <p:cNvGrpSpPr>
            <a:grpSpLocks/>
          </p:cNvGrpSpPr>
          <p:nvPr/>
        </p:nvGrpSpPr>
        <p:grpSpPr bwMode="auto">
          <a:xfrm>
            <a:off x="4686300" y="3373439"/>
            <a:ext cx="120650" cy="693737"/>
            <a:chOff x="1939" y="2444"/>
            <a:chExt cx="81" cy="463"/>
          </a:xfrm>
        </p:grpSpPr>
        <p:sp>
          <p:nvSpPr>
            <p:cNvPr id="22654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5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2627" name="Group 268"/>
          <p:cNvGrpSpPr>
            <a:grpSpLocks/>
          </p:cNvGrpSpPr>
          <p:nvPr/>
        </p:nvGrpSpPr>
        <p:grpSpPr bwMode="auto">
          <a:xfrm>
            <a:off x="7367588" y="3373439"/>
            <a:ext cx="120650" cy="693737"/>
            <a:chOff x="1939" y="2444"/>
            <a:chExt cx="81" cy="463"/>
          </a:xfrm>
        </p:grpSpPr>
        <p:sp>
          <p:nvSpPr>
            <p:cNvPr id="22652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3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2628" name="Group 271"/>
          <p:cNvGrpSpPr>
            <a:grpSpLocks/>
          </p:cNvGrpSpPr>
          <p:nvPr/>
        </p:nvGrpSpPr>
        <p:grpSpPr bwMode="auto">
          <a:xfrm>
            <a:off x="2230439" y="2768600"/>
            <a:ext cx="7731125" cy="1905000"/>
            <a:chOff x="445" y="1744"/>
            <a:chExt cx="4870" cy="1200"/>
          </a:xfrm>
        </p:grpSpPr>
        <p:grpSp>
          <p:nvGrpSpPr>
            <p:cNvPr id="22630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2648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50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51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49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631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2644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46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7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45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632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2640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42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3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41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633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2636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38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39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37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634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35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3" name="Рисунок 29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1675" y="214314"/>
            <a:ext cx="10858500" cy="1000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2003921"/>
      </p:ext>
    </p:extLst>
  </p:cSld>
  <p:clrMapOvr>
    <a:masterClrMapping/>
  </p:clrMapOvr>
  <p:transition advClick="0" advTm="6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9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9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9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9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9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9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9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9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9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9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9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9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9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9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9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9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9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9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9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9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9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9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9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9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9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9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9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9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9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9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9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9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9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9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9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9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9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9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9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9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9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9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9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9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9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9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9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9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9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9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9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9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9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9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9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9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9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9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9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9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9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9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9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9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9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9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9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9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9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9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9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9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9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9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9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9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9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9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9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9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9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9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9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9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9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9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9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95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9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9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9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95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9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95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9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95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9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9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9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95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9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95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9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9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9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9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9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9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9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9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9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9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9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9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9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9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9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9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9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9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9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9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9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9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9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96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9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96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9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96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9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96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9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9058" y="69850"/>
            <a:ext cx="7972425" cy="876300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25653" y="1070480"/>
            <a:ext cx="3371850" cy="1028700"/>
          </a:xfrm>
          <a:prstGeom prst="rect">
            <a:avLst/>
          </a:prstGeom>
        </p:spPr>
      </p:pic>
      <p:sp>
        <p:nvSpPr>
          <p:cNvPr id="4" name="Овал 3"/>
          <p:cNvSpPr/>
          <p:nvPr/>
        </p:nvSpPr>
        <p:spPr>
          <a:xfrm>
            <a:off x="3602840" y="2178000"/>
            <a:ext cx="4680000" cy="468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46651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9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9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Рисунок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6490" y="1048263"/>
            <a:ext cx="8210550" cy="579120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34257" y="2782095"/>
            <a:ext cx="400050" cy="34290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616953" y="2907005"/>
            <a:ext cx="428625" cy="39052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5555" y="2810673"/>
            <a:ext cx="342900" cy="314325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24745" y="3189046"/>
            <a:ext cx="419100" cy="304800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69058" y="69850"/>
            <a:ext cx="7972425" cy="876300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657055" y="4497388"/>
            <a:ext cx="2809875" cy="55245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657056" y="5348818"/>
            <a:ext cx="3419475" cy="495300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577677" y="6156329"/>
            <a:ext cx="3924300" cy="466725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231256" y="2610363"/>
            <a:ext cx="6153150" cy="133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82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5260" y="144749"/>
            <a:ext cx="8086725" cy="85725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7907" y="1752599"/>
            <a:ext cx="1009650" cy="18669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76453" y="1599809"/>
            <a:ext cx="1314450" cy="197167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91419" y="1117548"/>
            <a:ext cx="5629275" cy="1352550"/>
          </a:xfrm>
          <a:prstGeom prst="rect">
            <a:avLst/>
          </a:prstGeom>
        </p:spPr>
      </p:pic>
      <p:sp>
        <p:nvSpPr>
          <p:cNvPr id="6" name="Прямоугольник 5"/>
          <p:cNvSpPr/>
          <p:nvPr/>
        </p:nvSpPr>
        <p:spPr>
          <a:xfrm>
            <a:off x="1702242" y="1599809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рямоугольник 6"/>
          <p:cNvSpPr/>
          <p:nvPr/>
        </p:nvSpPr>
        <p:spPr>
          <a:xfrm>
            <a:off x="8820692" y="1539261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66416" y="1312576"/>
            <a:ext cx="2325001" cy="286616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896894" y="1312576"/>
            <a:ext cx="2178180" cy="3001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3077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Рисунок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6490" y="1048263"/>
            <a:ext cx="8210550" cy="579120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34257" y="2782095"/>
            <a:ext cx="400050" cy="34290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616953" y="2907005"/>
            <a:ext cx="428625" cy="39052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5555" y="2810673"/>
            <a:ext cx="342900" cy="314325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24745" y="3189046"/>
            <a:ext cx="419100" cy="304800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57055" y="4497388"/>
            <a:ext cx="2809875" cy="55245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657056" y="5348818"/>
            <a:ext cx="3419475" cy="495300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577677" y="6156329"/>
            <a:ext cx="3924300" cy="466725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443692" y="212200"/>
            <a:ext cx="7067550" cy="981075"/>
          </a:xfrm>
          <a:prstGeom prst="rect">
            <a:avLst/>
          </a:prstGeom>
        </p:spPr>
      </p:pic>
      <p:pic>
        <p:nvPicPr>
          <p:cNvPr id="17" name="Рисунок 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231256" y="2610363"/>
            <a:ext cx="6153150" cy="133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5647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Рисунок 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6490" y="1048263"/>
            <a:ext cx="8210550" cy="579120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34257" y="2782095"/>
            <a:ext cx="400050" cy="34290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616953" y="2907005"/>
            <a:ext cx="428625" cy="39052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5555" y="2810673"/>
            <a:ext cx="342900" cy="314325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24745" y="3189046"/>
            <a:ext cx="419100" cy="304800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57055" y="4497388"/>
            <a:ext cx="2809875" cy="55245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657056" y="5348818"/>
            <a:ext cx="3419475" cy="495300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577677" y="6156329"/>
            <a:ext cx="3924300" cy="466725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443692" y="212200"/>
            <a:ext cx="7067550" cy="981075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90362" y="4542368"/>
            <a:ext cx="400050" cy="342900"/>
          </a:xfrm>
          <a:prstGeom prst="rect">
            <a:avLst/>
          </a:prstGeom>
        </p:spPr>
      </p:pic>
      <p:pic>
        <p:nvPicPr>
          <p:cNvPr id="17" name="Рисунок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30154" y="5383747"/>
            <a:ext cx="428625" cy="390525"/>
          </a:xfrm>
          <a:prstGeom prst="rect">
            <a:avLst/>
          </a:prstGeom>
        </p:spPr>
      </p:pic>
      <p:pic>
        <p:nvPicPr>
          <p:cNvPr id="18" name="Рисунок 1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01575" y="6262687"/>
            <a:ext cx="457200" cy="323850"/>
          </a:xfrm>
          <a:prstGeom prst="rect">
            <a:avLst/>
          </a:prstGeom>
        </p:spPr>
      </p:pic>
      <p:pic>
        <p:nvPicPr>
          <p:cNvPr id="19" name="Рисунок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706400" y="4556659"/>
            <a:ext cx="342900" cy="314325"/>
          </a:xfrm>
          <a:prstGeom prst="rect">
            <a:avLst/>
          </a:prstGeom>
        </p:spPr>
      </p:pic>
      <p:pic>
        <p:nvPicPr>
          <p:cNvPr id="20" name="Рисунок 1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725450" y="5383743"/>
            <a:ext cx="323850" cy="323850"/>
          </a:xfrm>
          <a:prstGeom prst="rect">
            <a:avLst/>
          </a:prstGeom>
        </p:spPr>
      </p:pic>
      <p:pic>
        <p:nvPicPr>
          <p:cNvPr id="21" name="Рисунок 2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57041" y="6191250"/>
            <a:ext cx="333375" cy="285750"/>
          </a:xfrm>
          <a:prstGeom prst="rect">
            <a:avLst/>
          </a:prstGeom>
        </p:spPr>
      </p:pic>
      <p:pic>
        <p:nvPicPr>
          <p:cNvPr id="22" name="Рисунок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80862" y="4885268"/>
            <a:ext cx="419100" cy="304800"/>
          </a:xfrm>
          <a:prstGeom prst="rect">
            <a:avLst/>
          </a:prstGeom>
        </p:spPr>
      </p:pic>
      <p:pic>
        <p:nvPicPr>
          <p:cNvPr id="23" name="Рисунок 22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539716" y="5740934"/>
            <a:ext cx="371475" cy="276225"/>
          </a:xfrm>
          <a:prstGeom prst="rect">
            <a:avLst/>
          </a:prstGeom>
        </p:spPr>
      </p:pic>
      <p:pic>
        <p:nvPicPr>
          <p:cNvPr id="24" name="Рисунок 2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9658775" y="6281737"/>
            <a:ext cx="361950" cy="285750"/>
          </a:xfrm>
          <a:prstGeom prst="rect">
            <a:avLst/>
          </a:prstGeom>
        </p:spPr>
      </p:pic>
      <p:pic>
        <p:nvPicPr>
          <p:cNvPr id="26" name="Рисунок 25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231256" y="2610363"/>
            <a:ext cx="6153150" cy="133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529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439" y="131427"/>
            <a:ext cx="10260767" cy="2774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04726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8" name="Freeform 6"/>
          <p:cNvSpPr>
            <a:spLocks/>
          </p:cNvSpPr>
          <p:nvPr/>
        </p:nvSpPr>
        <p:spPr bwMode="auto">
          <a:xfrm>
            <a:off x="2094030" y="3106185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0184" name="AutoShape 8"/>
          <p:cNvSpPr>
            <a:spLocks noChangeArrowheads="1"/>
          </p:cNvSpPr>
          <p:nvPr/>
        </p:nvSpPr>
        <p:spPr bwMode="auto">
          <a:xfrm>
            <a:off x="2035292" y="3561798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3321" name="Group 9"/>
          <p:cNvGrpSpPr>
            <a:grpSpLocks/>
          </p:cNvGrpSpPr>
          <p:nvPr/>
        </p:nvGrpSpPr>
        <p:grpSpPr bwMode="auto">
          <a:xfrm>
            <a:off x="2290880" y="4272997"/>
            <a:ext cx="1168400" cy="1912938"/>
            <a:chOff x="275" y="2008"/>
            <a:chExt cx="795" cy="1276"/>
          </a:xfrm>
        </p:grpSpPr>
        <p:sp>
          <p:nvSpPr>
            <p:cNvPr id="50186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87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88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3608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322" name="Group 14"/>
          <p:cNvGrpSpPr>
            <a:grpSpLocks/>
          </p:cNvGrpSpPr>
          <p:nvPr/>
        </p:nvGrpSpPr>
        <p:grpSpPr bwMode="auto">
          <a:xfrm>
            <a:off x="3530717" y="4276172"/>
            <a:ext cx="1168400" cy="1912938"/>
            <a:chOff x="275" y="2008"/>
            <a:chExt cx="795" cy="1276"/>
          </a:xfrm>
        </p:grpSpPr>
        <p:sp>
          <p:nvSpPr>
            <p:cNvPr id="50191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92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93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3604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323" name="Group 19"/>
          <p:cNvGrpSpPr>
            <a:grpSpLocks/>
          </p:cNvGrpSpPr>
          <p:nvPr/>
        </p:nvGrpSpPr>
        <p:grpSpPr bwMode="auto">
          <a:xfrm>
            <a:off x="4956292" y="4272997"/>
            <a:ext cx="1168400" cy="1912938"/>
            <a:chOff x="275" y="2008"/>
            <a:chExt cx="795" cy="1276"/>
          </a:xfrm>
        </p:grpSpPr>
        <p:sp>
          <p:nvSpPr>
            <p:cNvPr id="50196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97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98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3600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324" name="Group 24"/>
          <p:cNvGrpSpPr>
            <a:grpSpLocks/>
          </p:cNvGrpSpPr>
          <p:nvPr/>
        </p:nvGrpSpPr>
        <p:grpSpPr bwMode="auto">
          <a:xfrm>
            <a:off x="6194542" y="4276172"/>
            <a:ext cx="1168400" cy="1912938"/>
            <a:chOff x="275" y="2008"/>
            <a:chExt cx="795" cy="1276"/>
          </a:xfrm>
        </p:grpSpPr>
        <p:sp>
          <p:nvSpPr>
            <p:cNvPr id="50201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202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203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359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325" name="Group 29"/>
          <p:cNvGrpSpPr>
            <a:grpSpLocks/>
          </p:cNvGrpSpPr>
          <p:nvPr/>
        </p:nvGrpSpPr>
        <p:grpSpPr bwMode="auto">
          <a:xfrm>
            <a:off x="7618530" y="4272997"/>
            <a:ext cx="1168400" cy="1912938"/>
            <a:chOff x="275" y="2008"/>
            <a:chExt cx="795" cy="1276"/>
          </a:xfrm>
        </p:grpSpPr>
        <p:sp>
          <p:nvSpPr>
            <p:cNvPr id="50206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207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208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3592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0210" name="AutoShape 34"/>
          <p:cNvSpPr>
            <a:spLocks noChangeArrowheads="1"/>
          </p:cNvSpPr>
          <p:nvPr/>
        </p:nvSpPr>
        <p:spPr bwMode="auto">
          <a:xfrm>
            <a:off x="8858367" y="4276172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0211" name="AutoShape 35"/>
          <p:cNvSpPr>
            <a:spLocks noChangeArrowheads="1"/>
          </p:cNvSpPr>
          <p:nvPr/>
        </p:nvSpPr>
        <p:spPr bwMode="auto">
          <a:xfrm>
            <a:off x="8858367" y="4276172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0212" name="AutoShape 36"/>
          <p:cNvSpPr>
            <a:spLocks noChangeArrowheads="1"/>
          </p:cNvSpPr>
          <p:nvPr/>
        </p:nvSpPr>
        <p:spPr bwMode="auto">
          <a:xfrm>
            <a:off x="8858367" y="596051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3329" name="AutoShape 37"/>
          <p:cNvSpPr>
            <a:spLocks noChangeArrowheads="1"/>
          </p:cNvSpPr>
          <p:nvPr/>
        </p:nvSpPr>
        <p:spPr bwMode="auto">
          <a:xfrm>
            <a:off x="8858367" y="4276172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0215" name="Group 3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8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8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218" name="Group 4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85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86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221" name="Group 45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58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8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3334" name="Group 48"/>
          <p:cNvGrpSpPr>
            <a:grpSpLocks/>
          </p:cNvGrpSpPr>
          <p:nvPr/>
        </p:nvGrpSpPr>
        <p:grpSpPr bwMode="auto">
          <a:xfrm>
            <a:off x="3530717" y="4493660"/>
            <a:ext cx="1168400" cy="1473200"/>
            <a:chOff x="4580" y="1878"/>
            <a:chExt cx="736" cy="928"/>
          </a:xfrm>
        </p:grpSpPr>
        <p:sp>
          <p:nvSpPr>
            <p:cNvPr id="13581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82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3335" name="Group 51"/>
          <p:cNvGrpSpPr>
            <a:grpSpLocks/>
          </p:cNvGrpSpPr>
          <p:nvPr/>
        </p:nvGrpSpPr>
        <p:grpSpPr bwMode="auto">
          <a:xfrm>
            <a:off x="2290880" y="4493660"/>
            <a:ext cx="1168400" cy="1473200"/>
            <a:chOff x="4580" y="1878"/>
            <a:chExt cx="736" cy="928"/>
          </a:xfrm>
        </p:grpSpPr>
        <p:sp>
          <p:nvSpPr>
            <p:cNvPr id="1357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8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230" name="Group 54"/>
          <p:cNvGrpSpPr>
            <a:grpSpLocks/>
          </p:cNvGrpSpPr>
          <p:nvPr/>
        </p:nvGrpSpPr>
        <p:grpSpPr bwMode="auto">
          <a:xfrm>
            <a:off x="6194542" y="4495247"/>
            <a:ext cx="1168400" cy="1473200"/>
            <a:chOff x="4580" y="1878"/>
            <a:chExt cx="736" cy="928"/>
          </a:xfrm>
        </p:grpSpPr>
        <p:sp>
          <p:nvSpPr>
            <p:cNvPr id="13577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78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233" name="Group 57"/>
          <p:cNvGrpSpPr>
            <a:grpSpLocks/>
          </p:cNvGrpSpPr>
          <p:nvPr/>
        </p:nvGrpSpPr>
        <p:grpSpPr bwMode="auto">
          <a:xfrm>
            <a:off x="4956292" y="4492072"/>
            <a:ext cx="1168400" cy="1473200"/>
            <a:chOff x="4580" y="1878"/>
            <a:chExt cx="736" cy="928"/>
          </a:xfrm>
        </p:grpSpPr>
        <p:sp>
          <p:nvSpPr>
            <p:cNvPr id="1357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7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236" name="Group 6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73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74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239" name="Group 6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7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7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242" name="Group 6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69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70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245" name="Group 6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248" name="Group 7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65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66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251" name="Group 7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6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6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254" name="Group 7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61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62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257" name="Group 8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5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6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260" name="Group 84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557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58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263" name="Group 87"/>
          <p:cNvGrpSpPr>
            <a:grpSpLocks/>
          </p:cNvGrpSpPr>
          <p:nvPr/>
        </p:nvGrpSpPr>
        <p:grpSpPr bwMode="auto">
          <a:xfrm>
            <a:off x="6194542" y="4495247"/>
            <a:ext cx="1168400" cy="1473200"/>
            <a:chOff x="4580" y="1878"/>
            <a:chExt cx="736" cy="928"/>
          </a:xfrm>
        </p:grpSpPr>
        <p:sp>
          <p:nvSpPr>
            <p:cNvPr id="1355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5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266" name="Group 90"/>
          <p:cNvGrpSpPr>
            <a:grpSpLocks/>
          </p:cNvGrpSpPr>
          <p:nvPr/>
        </p:nvGrpSpPr>
        <p:grpSpPr bwMode="auto">
          <a:xfrm>
            <a:off x="4956292" y="4492072"/>
            <a:ext cx="1168400" cy="1473200"/>
            <a:chOff x="4580" y="1878"/>
            <a:chExt cx="736" cy="928"/>
          </a:xfrm>
        </p:grpSpPr>
        <p:sp>
          <p:nvSpPr>
            <p:cNvPr id="13553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54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269" name="Group 9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5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5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272" name="Group 96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549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50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275" name="Group 9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4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4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278" name="Group 10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45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46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281" name="Group 10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4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4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284" name="Group 10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41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42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287" name="Group 11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3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4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290" name="Group 114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37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38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293" name="Group 117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3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3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296" name="Group 12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33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34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299" name="Group 12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3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3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302" name="Group 12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29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30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305" name="Group 129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5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308" name="Group 13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25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26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311" name="Group 13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2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2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314" name="Group 13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21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22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317" name="Group 14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1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2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320" name="Group 144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17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18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323" name="Group 147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1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1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326" name="Group 15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13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14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329" name="Group 15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1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1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332" name="Group 15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09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10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335" name="Group 15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0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0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338" name="Group 16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05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06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341" name="Group 16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0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0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344" name="Group 16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01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02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347" name="Group 17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9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0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350" name="Group 174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97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98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353" name="Group 177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9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9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356" name="Group 18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93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94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359" name="Group 18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9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9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362" name="Group 18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89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90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365" name="Group 18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368" name="Group 192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485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86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371" name="Group 195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48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8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374" name="Group 19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81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82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377" name="Group 20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7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8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380" name="Group 204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77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78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383" name="Group 207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7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7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386" name="Group 21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73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74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389" name="Group 21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7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7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392" name="Group 21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69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70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395" name="Group 21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6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6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398" name="Group 22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65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66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401" name="Group 22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6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6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404" name="Group 22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61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62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407" name="Group 23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5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6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410" name="Group 234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57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58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413" name="Group 237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5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5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416" name="Group 24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53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54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419" name="Group 24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5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5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422" name="Group 24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49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50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425" name="Group 24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428" name="Group 25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45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46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431" name="Group 25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4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4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434" name="Group 258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441" name="Rectangle 25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42" name="Text Box 26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0437" name="Freeform 261"/>
          <p:cNvSpPr>
            <a:spLocks noEditPoints="1"/>
          </p:cNvSpPr>
          <p:nvPr/>
        </p:nvSpPr>
        <p:spPr bwMode="auto">
          <a:xfrm>
            <a:off x="2035292" y="3561798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3406" name="Text Box 262"/>
          <p:cNvSpPr txBox="1">
            <a:spLocks noChangeArrowheads="1"/>
          </p:cNvSpPr>
          <p:nvPr/>
        </p:nvSpPr>
        <p:spPr bwMode="auto">
          <a:xfrm>
            <a:off x="2746493" y="6244672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3407" name="Text Box 263"/>
          <p:cNvSpPr txBox="1">
            <a:spLocks noChangeArrowheads="1"/>
          </p:cNvSpPr>
          <p:nvPr/>
        </p:nvSpPr>
        <p:spPr bwMode="auto">
          <a:xfrm>
            <a:off x="5411906" y="6244672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3408" name="Text Box 264"/>
          <p:cNvSpPr txBox="1">
            <a:spLocks noChangeArrowheads="1"/>
          </p:cNvSpPr>
          <p:nvPr/>
        </p:nvSpPr>
        <p:spPr bwMode="auto">
          <a:xfrm>
            <a:off x="8074143" y="6244672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0442" name="AutoShape 266"/>
          <p:cNvSpPr>
            <a:spLocks noChangeArrowheads="1"/>
          </p:cNvSpPr>
          <p:nvPr/>
        </p:nvSpPr>
        <p:spPr bwMode="auto">
          <a:xfrm rot="16200000">
            <a:off x="674011" y="4983404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0443" name="AutoShape 267"/>
          <p:cNvSpPr>
            <a:spLocks noChangeArrowheads="1"/>
          </p:cNvSpPr>
          <p:nvPr/>
        </p:nvSpPr>
        <p:spPr bwMode="auto">
          <a:xfrm>
            <a:off x="2060692" y="3596723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3411" name="Group 268"/>
          <p:cNvGrpSpPr>
            <a:grpSpLocks/>
          </p:cNvGrpSpPr>
          <p:nvPr/>
        </p:nvGrpSpPr>
        <p:grpSpPr bwMode="auto">
          <a:xfrm>
            <a:off x="4749917" y="4884186"/>
            <a:ext cx="120650" cy="693737"/>
            <a:chOff x="1939" y="2444"/>
            <a:chExt cx="81" cy="463"/>
          </a:xfrm>
        </p:grpSpPr>
        <p:sp>
          <p:nvSpPr>
            <p:cNvPr id="13439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40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3412" name="Group 271"/>
          <p:cNvGrpSpPr>
            <a:grpSpLocks/>
          </p:cNvGrpSpPr>
          <p:nvPr/>
        </p:nvGrpSpPr>
        <p:grpSpPr bwMode="auto">
          <a:xfrm>
            <a:off x="7431205" y="4884186"/>
            <a:ext cx="120650" cy="693737"/>
            <a:chOff x="1939" y="2444"/>
            <a:chExt cx="81" cy="463"/>
          </a:xfrm>
        </p:grpSpPr>
        <p:sp>
          <p:nvSpPr>
            <p:cNvPr id="13437" name="Rectangle 272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38" name="Rectangle 273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3413" name="Group 274"/>
          <p:cNvGrpSpPr>
            <a:grpSpLocks/>
          </p:cNvGrpSpPr>
          <p:nvPr/>
        </p:nvGrpSpPr>
        <p:grpSpPr bwMode="auto">
          <a:xfrm>
            <a:off x="2294056" y="4279347"/>
            <a:ext cx="7731125" cy="1905000"/>
            <a:chOff x="445" y="1744"/>
            <a:chExt cx="4870" cy="1200"/>
          </a:xfrm>
        </p:grpSpPr>
        <p:grpSp>
          <p:nvGrpSpPr>
            <p:cNvPr id="13415" name="Group 275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3433" name="Group 276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3435" name="Freeform 277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436" name="Freeform 278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434" name="Freeform 279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3416" name="Group 280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3429" name="Group 281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3431" name="Freeform 282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432" name="Freeform 283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430" name="Freeform 284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3417" name="Group 285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3425" name="Group 286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3427" name="Freeform 287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428" name="Freeform 288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426" name="Freeform 289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3418" name="Group 290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3421" name="Group 291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3423" name="Freeform 292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424" name="Freeform 293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422" name="Freeform 294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419" name="Rectangle 295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20" name="Rectangle 296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6" name="Рисунок 2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439" y="147329"/>
            <a:ext cx="10260767" cy="2774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4698932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0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0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0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" dur="500"/>
                                        <p:tgtEl>
                                          <p:spTgt spid="50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0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0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" dur="500"/>
                                        <p:tgtEl>
                                          <p:spTgt spid="50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0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0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0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0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0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0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0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02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0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02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0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02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0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0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0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0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0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8" dur="500"/>
                                        <p:tgtEl>
                                          <p:spTgt spid="50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2" dur="500"/>
                                        <p:tgtEl>
                                          <p:spTgt spid="50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5" dur="500"/>
                                        <p:tgtEl>
                                          <p:spTgt spid="50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7" dur="500"/>
                                        <p:tgtEl>
                                          <p:spTgt spid="502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0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0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0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0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0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0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0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0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02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0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02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0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0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0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0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0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0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0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0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8" dur="500"/>
                                        <p:tgtEl>
                                          <p:spTgt spid="50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0" dur="500"/>
                                        <p:tgtEl>
                                          <p:spTgt spid="50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3" dur="500"/>
                                        <p:tgtEl>
                                          <p:spTgt spid="50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7" dur="500"/>
                                        <p:tgtEl>
                                          <p:spTgt spid="50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0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03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0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0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0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0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0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0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0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0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0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0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0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0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0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0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0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0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0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0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0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0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0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0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0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0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0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0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0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0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0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0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0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0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0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0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0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0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0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0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0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0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0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0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0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0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0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0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0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0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0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0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0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0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0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0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0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0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0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0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0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0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0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0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0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0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0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0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0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0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0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0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0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0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0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0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0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0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0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0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0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0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0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8" dur="500"/>
                                        <p:tgtEl>
                                          <p:spTgt spid="50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12" dur="500"/>
                                        <p:tgtEl>
                                          <p:spTgt spid="50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2" name="Freeform 6"/>
          <p:cNvSpPr>
            <a:spLocks/>
          </p:cNvSpPr>
          <p:nvPr/>
        </p:nvSpPr>
        <p:spPr bwMode="auto">
          <a:xfrm>
            <a:off x="2094017" y="3114137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1208" name="AutoShape 8"/>
          <p:cNvSpPr>
            <a:spLocks noChangeArrowheads="1"/>
          </p:cNvSpPr>
          <p:nvPr/>
        </p:nvSpPr>
        <p:spPr bwMode="auto">
          <a:xfrm>
            <a:off x="2035279" y="35697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4345" name="Group 9"/>
          <p:cNvGrpSpPr>
            <a:grpSpLocks/>
          </p:cNvGrpSpPr>
          <p:nvPr/>
        </p:nvGrpSpPr>
        <p:grpSpPr bwMode="auto">
          <a:xfrm>
            <a:off x="2290867" y="4280949"/>
            <a:ext cx="1168400" cy="1912938"/>
            <a:chOff x="275" y="2008"/>
            <a:chExt cx="795" cy="1276"/>
          </a:xfrm>
        </p:grpSpPr>
        <p:sp>
          <p:nvSpPr>
            <p:cNvPr id="51210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11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12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4629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4346" name="Group 14"/>
          <p:cNvGrpSpPr>
            <a:grpSpLocks/>
          </p:cNvGrpSpPr>
          <p:nvPr/>
        </p:nvGrpSpPr>
        <p:grpSpPr bwMode="auto">
          <a:xfrm>
            <a:off x="3530704" y="4284124"/>
            <a:ext cx="1168400" cy="1912938"/>
            <a:chOff x="275" y="2008"/>
            <a:chExt cx="795" cy="1276"/>
          </a:xfrm>
        </p:grpSpPr>
        <p:sp>
          <p:nvSpPr>
            <p:cNvPr id="51215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16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17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4625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4347" name="Group 19"/>
          <p:cNvGrpSpPr>
            <a:grpSpLocks/>
          </p:cNvGrpSpPr>
          <p:nvPr/>
        </p:nvGrpSpPr>
        <p:grpSpPr bwMode="auto">
          <a:xfrm>
            <a:off x="4956279" y="4280949"/>
            <a:ext cx="1168400" cy="1912938"/>
            <a:chOff x="275" y="2008"/>
            <a:chExt cx="795" cy="1276"/>
          </a:xfrm>
        </p:grpSpPr>
        <p:sp>
          <p:nvSpPr>
            <p:cNvPr id="51220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21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22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46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4348" name="Group 24"/>
          <p:cNvGrpSpPr>
            <a:grpSpLocks/>
          </p:cNvGrpSpPr>
          <p:nvPr/>
        </p:nvGrpSpPr>
        <p:grpSpPr bwMode="auto">
          <a:xfrm>
            <a:off x="6194529" y="4284124"/>
            <a:ext cx="1168400" cy="1912938"/>
            <a:chOff x="275" y="2008"/>
            <a:chExt cx="795" cy="1276"/>
          </a:xfrm>
        </p:grpSpPr>
        <p:sp>
          <p:nvSpPr>
            <p:cNvPr id="51225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26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27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4617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4349" name="Group 29"/>
          <p:cNvGrpSpPr>
            <a:grpSpLocks/>
          </p:cNvGrpSpPr>
          <p:nvPr/>
        </p:nvGrpSpPr>
        <p:grpSpPr bwMode="auto">
          <a:xfrm>
            <a:off x="7618517" y="4280949"/>
            <a:ext cx="1168400" cy="1912938"/>
            <a:chOff x="275" y="2008"/>
            <a:chExt cx="795" cy="1276"/>
          </a:xfrm>
        </p:grpSpPr>
        <p:sp>
          <p:nvSpPr>
            <p:cNvPr id="51230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31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32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4613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1234" name="AutoShape 34"/>
          <p:cNvSpPr>
            <a:spLocks noChangeArrowheads="1"/>
          </p:cNvSpPr>
          <p:nvPr/>
        </p:nvSpPr>
        <p:spPr bwMode="auto">
          <a:xfrm>
            <a:off x="8858354" y="4284124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1235" name="AutoShape 35"/>
          <p:cNvSpPr>
            <a:spLocks noChangeArrowheads="1"/>
          </p:cNvSpPr>
          <p:nvPr/>
        </p:nvSpPr>
        <p:spPr bwMode="auto">
          <a:xfrm>
            <a:off x="8858354" y="4284124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1236" name="AutoShape 36"/>
          <p:cNvSpPr>
            <a:spLocks noChangeArrowheads="1"/>
          </p:cNvSpPr>
          <p:nvPr/>
        </p:nvSpPr>
        <p:spPr bwMode="auto">
          <a:xfrm>
            <a:off x="8858354" y="5968462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4353" name="AutoShape 37"/>
          <p:cNvSpPr>
            <a:spLocks noChangeArrowheads="1"/>
          </p:cNvSpPr>
          <p:nvPr/>
        </p:nvSpPr>
        <p:spPr bwMode="auto">
          <a:xfrm>
            <a:off x="8858354" y="4284124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1239" name="Group 3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608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609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242" name="Group 4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606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607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245" name="Group 45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604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605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4358" name="Group 48"/>
          <p:cNvGrpSpPr>
            <a:grpSpLocks/>
          </p:cNvGrpSpPr>
          <p:nvPr/>
        </p:nvGrpSpPr>
        <p:grpSpPr bwMode="auto">
          <a:xfrm>
            <a:off x="3530704" y="4501612"/>
            <a:ext cx="1168400" cy="1473200"/>
            <a:chOff x="4580" y="1878"/>
            <a:chExt cx="736" cy="928"/>
          </a:xfrm>
        </p:grpSpPr>
        <p:sp>
          <p:nvSpPr>
            <p:cNvPr id="14602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603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4359" name="Group 51"/>
          <p:cNvGrpSpPr>
            <a:grpSpLocks/>
          </p:cNvGrpSpPr>
          <p:nvPr/>
        </p:nvGrpSpPr>
        <p:grpSpPr bwMode="auto">
          <a:xfrm>
            <a:off x="2290867" y="4501612"/>
            <a:ext cx="1168400" cy="1473200"/>
            <a:chOff x="4580" y="1878"/>
            <a:chExt cx="736" cy="928"/>
          </a:xfrm>
        </p:grpSpPr>
        <p:sp>
          <p:nvSpPr>
            <p:cNvPr id="14600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601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254" name="Group 54"/>
          <p:cNvGrpSpPr>
            <a:grpSpLocks/>
          </p:cNvGrpSpPr>
          <p:nvPr/>
        </p:nvGrpSpPr>
        <p:grpSpPr bwMode="auto">
          <a:xfrm>
            <a:off x="6194529" y="4503199"/>
            <a:ext cx="1168400" cy="1473200"/>
            <a:chOff x="4580" y="1878"/>
            <a:chExt cx="736" cy="928"/>
          </a:xfrm>
        </p:grpSpPr>
        <p:sp>
          <p:nvSpPr>
            <p:cNvPr id="14598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99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257" name="Group 5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96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97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260" name="Group 6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94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95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263" name="Group 6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92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93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266" name="Group 6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90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91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269" name="Group 6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88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89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272" name="Group 7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86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87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275" name="Group 7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84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85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278" name="Group 7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82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83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281" name="Group 81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580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81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284" name="Group 84"/>
          <p:cNvGrpSpPr>
            <a:grpSpLocks/>
          </p:cNvGrpSpPr>
          <p:nvPr/>
        </p:nvGrpSpPr>
        <p:grpSpPr bwMode="auto">
          <a:xfrm>
            <a:off x="6194529" y="4503199"/>
            <a:ext cx="1168400" cy="1473200"/>
            <a:chOff x="4580" y="1878"/>
            <a:chExt cx="736" cy="928"/>
          </a:xfrm>
        </p:grpSpPr>
        <p:sp>
          <p:nvSpPr>
            <p:cNvPr id="14578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79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4371" name="Group 87"/>
          <p:cNvGrpSpPr>
            <a:grpSpLocks/>
          </p:cNvGrpSpPr>
          <p:nvPr/>
        </p:nvGrpSpPr>
        <p:grpSpPr bwMode="auto">
          <a:xfrm>
            <a:off x="4956279" y="4500024"/>
            <a:ext cx="1168400" cy="1473200"/>
            <a:chOff x="4580" y="1878"/>
            <a:chExt cx="736" cy="928"/>
          </a:xfrm>
        </p:grpSpPr>
        <p:sp>
          <p:nvSpPr>
            <p:cNvPr id="14576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77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290" name="Group 9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74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75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293" name="Group 93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572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73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296" name="Group 9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70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71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299" name="Group 9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68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69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302" name="Group 10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66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67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305" name="Group 10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64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65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308" name="Group 10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62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63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311" name="Group 111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60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61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314" name="Group 114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58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59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317" name="Group 11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56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57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320" name="Group 12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54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55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323" name="Group 12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52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53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326" name="Group 126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550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51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329" name="Group 12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48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49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332" name="Group 13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46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47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335" name="Group 13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44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45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338" name="Group 13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42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43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341" name="Group 141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40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41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344" name="Group 144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38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39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347" name="Group 14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36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37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350" name="Group 15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34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35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353" name="Group 15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32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33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356" name="Group 15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30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31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359" name="Group 15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28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29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362" name="Group 16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26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27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365" name="Group 16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24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25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368" name="Group 16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22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23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371" name="Group 171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20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21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374" name="Group 174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18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19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377" name="Group 17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16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17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380" name="Group 18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14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15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383" name="Group 18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12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13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386" name="Group 18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10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11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389" name="Group 189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508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09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392" name="Group 192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506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07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395" name="Group 19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04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05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398" name="Group 19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02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03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401" name="Group 201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00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01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404" name="Group 204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98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99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407" name="Group 20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96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97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410" name="Group 21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94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95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413" name="Group 21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92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93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416" name="Group 21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90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91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419" name="Group 21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88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89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422" name="Group 22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86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87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425" name="Group 22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84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85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428" name="Group 22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82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83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431" name="Group 231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80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81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434" name="Group 234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78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79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437" name="Group 23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76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77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440" name="Group 24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74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75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443" name="Group 24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72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73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446" name="Group 24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70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71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449" name="Group 24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68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69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452" name="Group 25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66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67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455" name="Group 255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464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65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1458" name="Freeform 258"/>
          <p:cNvSpPr>
            <a:spLocks noEditPoints="1"/>
          </p:cNvSpPr>
          <p:nvPr/>
        </p:nvSpPr>
        <p:spPr bwMode="auto">
          <a:xfrm>
            <a:off x="2035279" y="35697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4429" name="Text Box 259"/>
          <p:cNvSpPr txBox="1">
            <a:spLocks noChangeArrowheads="1"/>
          </p:cNvSpPr>
          <p:nvPr/>
        </p:nvSpPr>
        <p:spPr bwMode="auto">
          <a:xfrm>
            <a:off x="2746480" y="6252624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4430" name="Text Box 260"/>
          <p:cNvSpPr txBox="1">
            <a:spLocks noChangeArrowheads="1"/>
          </p:cNvSpPr>
          <p:nvPr/>
        </p:nvSpPr>
        <p:spPr bwMode="auto">
          <a:xfrm>
            <a:off x="5411893" y="6252624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4431" name="Text Box 261"/>
          <p:cNvSpPr txBox="1">
            <a:spLocks noChangeArrowheads="1"/>
          </p:cNvSpPr>
          <p:nvPr/>
        </p:nvSpPr>
        <p:spPr bwMode="auto">
          <a:xfrm>
            <a:off x="8074130" y="6252624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1463" name="AutoShape 263"/>
          <p:cNvSpPr>
            <a:spLocks noChangeArrowheads="1"/>
          </p:cNvSpPr>
          <p:nvPr/>
        </p:nvSpPr>
        <p:spPr bwMode="auto">
          <a:xfrm rot="16200000">
            <a:off x="673998" y="49913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1464" name="AutoShape 264"/>
          <p:cNvSpPr>
            <a:spLocks noChangeArrowheads="1"/>
          </p:cNvSpPr>
          <p:nvPr/>
        </p:nvSpPr>
        <p:spPr bwMode="auto">
          <a:xfrm>
            <a:off x="2060679" y="36046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4434" name="Group 265"/>
          <p:cNvGrpSpPr>
            <a:grpSpLocks/>
          </p:cNvGrpSpPr>
          <p:nvPr/>
        </p:nvGrpSpPr>
        <p:grpSpPr bwMode="auto">
          <a:xfrm>
            <a:off x="4749904" y="4892138"/>
            <a:ext cx="120650" cy="693737"/>
            <a:chOff x="1939" y="2444"/>
            <a:chExt cx="81" cy="463"/>
          </a:xfrm>
        </p:grpSpPr>
        <p:sp>
          <p:nvSpPr>
            <p:cNvPr id="144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4435" name="Group 268"/>
          <p:cNvGrpSpPr>
            <a:grpSpLocks/>
          </p:cNvGrpSpPr>
          <p:nvPr/>
        </p:nvGrpSpPr>
        <p:grpSpPr bwMode="auto">
          <a:xfrm>
            <a:off x="7431192" y="4892138"/>
            <a:ext cx="120650" cy="693737"/>
            <a:chOff x="1939" y="2444"/>
            <a:chExt cx="81" cy="463"/>
          </a:xfrm>
        </p:grpSpPr>
        <p:sp>
          <p:nvSpPr>
            <p:cNvPr id="14460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61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4436" name="Group 271"/>
          <p:cNvGrpSpPr>
            <a:grpSpLocks/>
          </p:cNvGrpSpPr>
          <p:nvPr/>
        </p:nvGrpSpPr>
        <p:grpSpPr bwMode="auto">
          <a:xfrm>
            <a:off x="2294043" y="4287299"/>
            <a:ext cx="7731125" cy="1905000"/>
            <a:chOff x="445" y="1744"/>
            <a:chExt cx="4870" cy="1200"/>
          </a:xfrm>
        </p:grpSpPr>
        <p:grpSp>
          <p:nvGrpSpPr>
            <p:cNvPr id="1443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445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445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5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45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443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445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445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5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45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444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444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445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5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44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444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444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444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4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44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444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4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3" name="Рисунок 29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439" y="131427"/>
            <a:ext cx="10260767" cy="2774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3661647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1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12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1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12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1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1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1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12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12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1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1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1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1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1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1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1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1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1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13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1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1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1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1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1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1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1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1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1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1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1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1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1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1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1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1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1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1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1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1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1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1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1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1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1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1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1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1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1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1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1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1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1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1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1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1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1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1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1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1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1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1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1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1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1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1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1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1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1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1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1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1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1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1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1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1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1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1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1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1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1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1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1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1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1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1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1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1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1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1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1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1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1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1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1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1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1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1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1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1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6" name="Freeform 6"/>
          <p:cNvSpPr>
            <a:spLocks/>
          </p:cNvSpPr>
          <p:nvPr/>
        </p:nvSpPr>
        <p:spPr bwMode="auto">
          <a:xfrm>
            <a:off x="2101972" y="3114135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2232" name="AutoShape 8"/>
          <p:cNvSpPr>
            <a:spLocks noChangeArrowheads="1"/>
          </p:cNvSpPr>
          <p:nvPr/>
        </p:nvSpPr>
        <p:spPr bwMode="auto">
          <a:xfrm>
            <a:off x="2043234" y="3569748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5369" name="Group 9"/>
          <p:cNvGrpSpPr>
            <a:grpSpLocks/>
          </p:cNvGrpSpPr>
          <p:nvPr/>
        </p:nvGrpSpPr>
        <p:grpSpPr bwMode="auto">
          <a:xfrm>
            <a:off x="2298822" y="4280947"/>
            <a:ext cx="1168400" cy="1912938"/>
            <a:chOff x="275" y="2008"/>
            <a:chExt cx="795" cy="1276"/>
          </a:xfrm>
        </p:grpSpPr>
        <p:sp>
          <p:nvSpPr>
            <p:cNvPr id="52234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35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36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5653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370" name="Group 14"/>
          <p:cNvGrpSpPr>
            <a:grpSpLocks/>
          </p:cNvGrpSpPr>
          <p:nvPr/>
        </p:nvGrpSpPr>
        <p:grpSpPr bwMode="auto">
          <a:xfrm>
            <a:off x="3538659" y="4284122"/>
            <a:ext cx="1168400" cy="1912938"/>
            <a:chOff x="275" y="2008"/>
            <a:chExt cx="795" cy="1276"/>
          </a:xfrm>
        </p:grpSpPr>
        <p:sp>
          <p:nvSpPr>
            <p:cNvPr id="52239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40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41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5649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371" name="Group 19"/>
          <p:cNvGrpSpPr>
            <a:grpSpLocks/>
          </p:cNvGrpSpPr>
          <p:nvPr/>
        </p:nvGrpSpPr>
        <p:grpSpPr bwMode="auto">
          <a:xfrm>
            <a:off x="4964234" y="4280947"/>
            <a:ext cx="1168400" cy="1912938"/>
            <a:chOff x="275" y="2008"/>
            <a:chExt cx="795" cy="1276"/>
          </a:xfrm>
        </p:grpSpPr>
        <p:sp>
          <p:nvSpPr>
            <p:cNvPr id="52244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45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46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5645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372" name="Group 24"/>
          <p:cNvGrpSpPr>
            <a:grpSpLocks/>
          </p:cNvGrpSpPr>
          <p:nvPr/>
        </p:nvGrpSpPr>
        <p:grpSpPr bwMode="auto">
          <a:xfrm>
            <a:off x="6202484" y="4284122"/>
            <a:ext cx="1168400" cy="1912938"/>
            <a:chOff x="275" y="2008"/>
            <a:chExt cx="795" cy="1276"/>
          </a:xfrm>
        </p:grpSpPr>
        <p:sp>
          <p:nvSpPr>
            <p:cNvPr id="52249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50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51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5641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373" name="Group 29"/>
          <p:cNvGrpSpPr>
            <a:grpSpLocks/>
          </p:cNvGrpSpPr>
          <p:nvPr/>
        </p:nvGrpSpPr>
        <p:grpSpPr bwMode="auto">
          <a:xfrm>
            <a:off x="7626472" y="4280947"/>
            <a:ext cx="1168400" cy="1912938"/>
            <a:chOff x="275" y="2008"/>
            <a:chExt cx="795" cy="1276"/>
          </a:xfrm>
        </p:grpSpPr>
        <p:sp>
          <p:nvSpPr>
            <p:cNvPr id="52254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55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2256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5637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2258" name="AutoShape 34"/>
          <p:cNvSpPr>
            <a:spLocks noChangeArrowheads="1"/>
          </p:cNvSpPr>
          <p:nvPr/>
        </p:nvSpPr>
        <p:spPr bwMode="auto">
          <a:xfrm>
            <a:off x="8866309" y="4284122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2259" name="AutoShape 35"/>
          <p:cNvSpPr>
            <a:spLocks noChangeArrowheads="1"/>
          </p:cNvSpPr>
          <p:nvPr/>
        </p:nvSpPr>
        <p:spPr bwMode="auto">
          <a:xfrm>
            <a:off x="8866309" y="4284122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2260" name="AutoShape 36"/>
          <p:cNvSpPr>
            <a:spLocks noChangeArrowheads="1"/>
          </p:cNvSpPr>
          <p:nvPr/>
        </p:nvSpPr>
        <p:spPr bwMode="auto">
          <a:xfrm>
            <a:off x="8866309" y="596846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5377" name="AutoShape 37"/>
          <p:cNvSpPr>
            <a:spLocks noChangeArrowheads="1"/>
          </p:cNvSpPr>
          <p:nvPr/>
        </p:nvSpPr>
        <p:spPr bwMode="auto">
          <a:xfrm>
            <a:off x="8866309" y="4284122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2263" name="Group 3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32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33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266" name="Group 4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3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3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269" name="Group 45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628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29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382" name="Group 48"/>
          <p:cNvGrpSpPr>
            <a:grpSpLocks/>
          </p:cNvGrpSpPr>
          <p:nvPr/>
        </p:nvGrpSpPr>
        <p:grpSpPr bwMode="auto">
          <a:xfrm>
            <a:off x="3538659" y="4501610"/>
            <a:ext cx="1168400" cy="1473200"/>
            <a:chOff x="4580" y="1878"/>
            <a:chExt cx="736" cy="928"/>
          </a:xfrm>
        </p:grpSpPr>
        <p:sp>
          <p:nvSpPr>
            <p:cNvPr id="1562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2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383" name="Group 51"/>
          <p:cNvGrpSpPr>
            <a:grpSpLocks/>
          </p:cNvGrpSpPr>
          <p:nvPr/>
        </p:nvGrpSpPr>
        <p:grpSpPr bwMode="auto">
          <a:xfrm>
            <a:off x="2298822" y="4501610"/>
            <a:ext cx="1168400" cy="1473200"/>
            <a:chOff x="4580" y="1878"/>
            <a:chExt cx="736" cy="928"/>
          </a:xfrm>
        </p:grpSpPr>
        <p:sp>
          <p:nvSpPr>
            <p:cNvPr id="15624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25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278" name="Group 54"/>
          <p:cNvGrpSpPr>
            <a:grpSpLocks/>
          </p:cNvGrpSpPr>
          <p:nvPr/>
        </p:nvGrpSpPr>
        <p:grpSpPr bwMode="auto">
          <a:xfrm>
            <a:off x="6202484" y="4503197"/>
            <a:ext cx="1168400" cy="1473200"/>
            <a:chOff x="4580" y="1878"/>
            <a:chExt cx="736" cy="928"/>
          </a:xfrm>
        </p:grpSpPr>
        <p:sp>
          <p:nvSpPr>
            <p:cNvPr id="1562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2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281" name="Group 5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20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21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284" name="Group 6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1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1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287" name="Group 6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16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17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290" name="Group 6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1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1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293" name="Group 6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12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13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296" name="Group 7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1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1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299" name="Group 7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08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09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302" name="Group 7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60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0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305" name="Group 81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604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05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308" name="Group 84"/>
          <p:cNvGrpSpPr>
            <a:grpSpLocks/>
          </p:cNvGrpSpPr>
          <p:nvPr/>
        </p:nvGrpSpPr>
        <p:grpSpPr bwMode="auto">
          <a:xfrm>
            <a:off x="6202484" y="4503197"/>
            <a:ext cx="1168400" cy="1473200"/>
            <a:chOff x="4580" y="1878"/>
            <a:chExt cx="736" cy="928"/>
          </a:xfrm>
        </p:grpSpPr>
        <p:sp>
          <p:nvSpPr>
            <p:cNvPr id="1560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0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5395" name="Group 87"/>
          <p:cNvGrpSpPr>
            <a:grpSpLocks/>
          </p:cNvGrpSpPr>
          <p:nvPr/>
        </p:nvGrpSpPr>
        <p:grpSpPr bwMode="auto">
          <a:xfrm>
            <a:off x="4964234" y="4500022"/>
            <a:ext cx="1168400" cy="1473200"/>
            <a:chOff x="4580" y="1878"/>
            <a:chExt cx="736" cy="928"/>
          </a:xfrm>
        </p:grpSpPr>
        <p:sp>
          <p:nvSpPr>
            <p:cNvPr id="15600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601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314" name="Group 9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9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9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317" name="Group 93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596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97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320" name="Group 9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323" name="Group 9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92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93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326" name="Group 10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9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9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329" name="Group 10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88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89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332" name="Group 10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8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8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335" name="Group 111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84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85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338" name="Group 114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8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8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341" name="Group 11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80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81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344" name="Group 12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7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7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347" name="Group 12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76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77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350" name="Group 126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57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7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353" name="Group 12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72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73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356" name="Group 13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7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7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359" name="Group 13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68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69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362" name="Group 13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6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6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365" name="Group 141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64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65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368" name="Group 144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6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6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371" name="Group 14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60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61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374" name="Group 15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5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5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377" name="Group 15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56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57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380" name="Group 15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383" name="Group 15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52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53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386" name="Group 16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5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5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389" name="Group 16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48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49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392" name="Group 16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4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4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395" name="Group 171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44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45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398" name="Group 174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4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4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401" name="Group 17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40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41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404" name="Group 18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3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3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407" name="Group 18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36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37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410" name="Group 18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3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3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413" name="Group 189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532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33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416" name="Group 192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53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3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419" name="Group 19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28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29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422" name="Group 19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2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2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425" name="Group 201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24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25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428" name="Group 204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2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2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431" name="Group 20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20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21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434" name="Group 21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1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1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437" name="Group 21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16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17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440" name="Group 21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443" name="Group 21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12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13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446" name="Group 22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1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1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449" name="Group 225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08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09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2452" name="Group 228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0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0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2455" name="Group 231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04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05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458" name="Group 234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0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0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461" name="Group 237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500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501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464" name="Group 240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49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9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467" name="Group 243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496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97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2470" name="Group 246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49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9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2473" name="Group 249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492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93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2476" name="Group 252"/>
          <p:cNvGrpSpPr>
            <a:grpSpLocks/>
          </p:cNvGrpSpPr>
          <p:nvPr/>
        </p:nvGrpSpPr>
        <p:grpSpPr bwMode="auto">
          <a:xfrm>
            <a:off x="8866309" y="4500022"/>
            <a:ext cx="1168400" cy="1473200"/>
            <a:chOff x="4580" y="1878"/>
            <a:chExt cx="736" cy="928"/>
          </a:xfrm>
        </p:grpSpPr>
        <p:sp>
          <p:nvSpPr>
            <p:cNvPr id="1549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9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479" name="Group 255"/>
          <p:cNvGrpSpPr>
            <a:grpSpLocks/>
          </p:cNvGrpSpPr>
          <p:nvPr/>
        </p:nvGrpSpPr>
        <p:grpSpPr bwMode="auto">
          <a:xfrm>
            <a:off x="7626472" y="4500022"/>
            <a:ext cx="1168400" cy="1473200"/>
            <a:chOff x="4580" y="1878"/>
            <a:chExt cx="736" cy="928"/>
          </a:xfrm>
        </p:grpSpPr>
        <p:sp>
          <p:nvSpPr>
            <p:cNvPr id="15488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89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2482" name="Freeform 258"/>
          <p:cNvSpPr>
            <a:spLocks noEditPoints="1"/>
          </p:cNvSpPr>
          <p:nvPr/>
        </p:nvSpPr>
        <p:spPr bwMode="auto">
          <a:xfrm>
            <a:off x="2043234" y="3569748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5453" name="Text Box 259"/>
          <p:cNvSpPr txBox="1">
            <a:spLocks noChangeArrowheads="1"/>
          </p:cNvSpPr>
          <p:nvPr/>
        </p:nvSpPr>
        <p:spPr bwMode="auto">
          <a:xfrm>
            <a:off x="2754435" y="6252622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5454" name="Text Box 260"/>
          <p:cNvSpPr txBox="1">
            <a:spLocks noChangeArrowheads="1"/>
          </p:cNvSpPr>
          <p:nvPr/>
        </p:nvSpPr>
        <p:spPr bwMode="auto">
          <a:xfrm>
            <a:off x="5419848" y="6252622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5455" name="Text Box 261"/>
          <p:cNvSpPr txBox="1">
            <a:spLocks noChangeArrowheads="1"/>
          </p:cNvSpPr>
          <p:nvPr/>
        </p:nvSpPr>
        <p:spPr bwMode="auto">
          <a:xfrm>
            <a:off x="8082085" y="6252622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2487" name="AutoShape 263"/>
          <p:cNvSpPr>
            <a:spLocks noChangeArrowheads="1"/>
          </p:cNvSpPr>
          <p:nvPr/>
        </p:nvSpPr>
        <p:spPr bwMode="auto">
          <a:xfrm rot="16200000">
            <a:off x="681953" y="4991354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2488" name="AutoShape 264"/>
          <p:cNvSpPr>
            <a:spLocks noChangeArrowheads="1"/>
          </p:cNvSpPr>
          <p:nvPr/>
        </p:nvSpPr>
        <p:spPr bwMode="auto">
          <a:xfrm>
            <a:off x="2068634" y="3604673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5458" name="Group 265"/>
          <p:cNvGrpSpPr>
            <a:grpSpLocks/>
          </p:cNvGrpSpPr>
          <p:nvPr/>
        </p:nvGrpSpPr>
        <p:grpSpPr bwMode="auto">
          <a:xfrm>
            <a:off x="4757859" y="4892136"/>
            <a:ext cx="120650" cy="693737"/>
            <a:chOff x="1939" y="2444"/>
            <a:chExt cx="81" cy="463"/>
          </a:xfrm>
        </p:grpSpPr>
        <p:sp>
          <p:nvSpPr>
            <p:cNvPr id="15486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87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5459" name="Group 268"/>
          <p:cNvGrpSpPr>
            <a:grpSpLocks/>
          </p:cNvGrpSpPr>
          <p:nvPr/>
        </p:nvGrpSpPr>
        <p:grpSpPr bwMode="auto">
          <a:xfrm>
            <a:off x="7439147" y="4892136"/>
            <a:ext cx="120650" cy="693737"/>
            <a:chOff x="1939" y="2444"/>
            <a:chExt cx="81" cy="463"/>
          </a:xfrm>
        </p:grpSpPr>
        <p:sp>
          <p:nvSpPr>
            <p:cNvPr id="15484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85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5460" name="Group 271"/>
          <p:cNvGrpSpPr>
            <a:grpSpLocks/>
          </p:cNvGrpSpPr>
          <p:nvPr/>
        </p:nvGrpSpPr>
        <p:grpSpPr bwMode="auto">
          <a:xfrm>
            <a:off x="2301998" y="4287297"/>
            <a:ext cx="7731125" cy="1905000"/>
            <a:chOff x="445" y="1744"/>
            <a:chExt cx="4870" cy="1200"/>
          </a:xfrm>
        </p:grpSpPr>
        <p:grpSp>
          <p:nvGrpSpPr>
            <p:cNvPr id="15462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5480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5482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83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481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463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5476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5478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79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477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464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5472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5474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75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473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465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5468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5470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471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469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5466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5467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3" name="Рисунок 29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4439" y="131427"/>
            <a:ext cx="10260767" cy="2774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198762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2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22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2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2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2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2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22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2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22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2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22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2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2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2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2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2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2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2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2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2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2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2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2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2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2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2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2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2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2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2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2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2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2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2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2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2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2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2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2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2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2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2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2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2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2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2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2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2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2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2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2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2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2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2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2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2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2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2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2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2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2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2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2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2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2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2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2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2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2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2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2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2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2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2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2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2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2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2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2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2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2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2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2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2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2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2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2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2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2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2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2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2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2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2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2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2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2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2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2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2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2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2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2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2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2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2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2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2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2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2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2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2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2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2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2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2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2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2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2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2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2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2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2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2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2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2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2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0" name="Freeform 6"/>
          <p:cNvSpPr>
            <a:spLocks/>
          </p:cNvSpPr>
          <p:nvPr/>
        </p:nvSpPr>
        <p:spPr bwMode="auto">
          <a:xfrm>
            <a:off x="2097868" y="3109444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3256" name="AutoShape 8"/>
          <p:cNvSpPr>
            <a:spLocks noChangeArrowheads="1"/>
          </p:cNvSpPr>
          <p:nvPr/>
        </p:nvSpPr>
        <p:spPr bwMode="auto">
          <a:xfrm>
            <a:off x="2039130" y="3565057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6393" name="Group 9"/>
          <p:cNvGrpSpPr>
            <a:grpSpLocks/>
          </p:cNvGrpSpPr>
          <p:nvPr/>
        </p:nvGrpSpPr>
        <p:grpSpPr bwMode="auto">
          <a:xfrm>
            <a:off x="2294718" y="4276256"/>
            <a:ext cx="1168400" cy="1912938"/>
            <a:chOff x="275" y="2008"/>
            <a:chExt cx="795" cy="1276"/>
          </a:xfrm>
        </p:grpSpPr>
        <p:sp>
          <p:nvSpPr>
            <p:cNvPr id="5325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5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77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4" name="Group 14"/>
          <p:cNvGrpSpPr>
            <a:grpSpLocks/>
          </p:cNvGrpSpPr>
          <p:nvPr/>
        </p:nvGrpSpPr>
        <p:grpSpPr bwMode="auto">
          <a:xfrm>
            <a:off x="3534555" y="4279431"/>
            <a:ext cx="1168400" cy="1912938"/>
            <a:chOff x="275" y="2008"/>
            <a:chExt cx="795" cy="1276"/>
          </a:xfrm>
        </p:grpSpPr>
        <p:sp>
          <p:nvSpPr>
            <p:cNvPr id="5326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73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5" name="Group 19"/>
          <p:cNvGrpSpPr>
            <a:grpSpLocks/>
          </p:cNvGrpSpPr>
          <p:nvPr/>
        </p:nvGrpSpPr>
        <p:grpSpPr bwMode="auto">
          <a:xfrm>
            <a:off x="4960130" y="4276256"/>
            <a:ext cx="1168400" cy="1912938"/>
            <a:chOff x="275" y="2008"/>
            <a:chExt cx="795" cy="1276"/>
          </a:xfrm>
        </p:grpSpPr>
        <p:sp>
          <p:nvSpPr>
            <p:cNvPr id="5326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6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69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6" name="Group 24"/>
          <p:cNvGrpSpPr>
            <a:grpSpLocks/>
          </p:cNvGrpSpPr>
          <p:nvPr/>
        </p:nvGrpSpPr>
        <p:grpSpPr bwMode="auto">
          <a:xfrm>
            <a:off x="6198380" y="4279431"/>
            <a:ext cx="1168400" cy="1912938"/>
            <a:chOff x="275" y="2008"/>
            <a:chExt cx="795" cy="1276"/>
          </a:xfrm>
        </p:grpSpPr>
        <p:sp>
          <p:nvSpPr>
            <p:cNvPr id="5327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65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397" name="Group 29"/>
          <p:cNvGrpSpPr>
            <a:grpSpLocks/>
          </p:cNvGrpSpPr>
          <p:nvPr/>
        </p:nvGrpSpPr>
        <p:grpSpPr bwMode="auto">
          <a:xfrm>
            <a:off x="7622368" y="4276256"/>
            <a:ext cx="1168400" cy="1912938"/>
            <a:chOff x="275" y="2008"/>
            <a:chExt cx="795" cy="1276"/>
          </a:xfrm>
        </p:grpSpPr>
        <p:sp>
          <p:nvSpPr>
            <p:cNvPr id="5327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7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328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666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3282" name="AutoShape 34"/>
          <p:cNvSpPr>
            <a:spLocks noChangeArrowheads="1"/>
          </p:cNvSpPr>
          <p:nvPr/>
        </p:nvSpPr>
        <p:spPr bwMode="auto">
          <a:xfrm>
            <a:off x="8862205" y="4279431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3283" name="AutoShape 35"/>
          <p:cNvSpPr>
            <a:spLocks noChangeArrowheads="1"/>
          </p:cNvSpPr>
          <p:nvPr/>
        </p:nvSpPr>
        <p:spPr bwMode="auto">
          <a:xfrm>
            <a:off x="8862205" y="4279431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3284" name="AutoShape 36"/>
          <p:cNvSpPr>
            <a:spLocks noChangeArrowheads="1"/>
          </p:cNvSpPr>
          <p:nvPr/>
        </p:nvSpPr>
        <p:spPr bwMode="auto">
          <a:xfrm>
            <a:off x="8862205" y="5963769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6401" name="AutoShape 37"/>
          <p:cNvSpPr>
            <a:spLocks noChangeArrowheads="1"/>
          </p:cNvSpPr>
          <p:nvPr/>
        </p:nvSpPr>
        <p:spPr bwMode="auto">
          <a:xfrm>
            <a:off x="8862205" y="4279431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3287" name="Group 3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56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7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290" name="Group 4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54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5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293" name="Group 45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652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3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6406" name="Group 48"/>
          <p:cNvGrpSpPr>
            <a:grpSpLocks/>
          </p:cNvGrpSpPr>
          <p:nvPr/>
        </p:nvGrpSpPr>
        <p:grpSpPr bwMode="auto">
          <a:xfrm>
            <a:off x="3534555" y="4496919"/>
            <a:ext cx="1168400" cy="1473200"/>
            <a:chOff x="4580" y="1878"/>
            <a:chExt cx="736" cy="928"/>
          </a:xfrm>
        </p:grpSpPr>
        <p:sp>
          <p:nvSpPr>
            <p:cNvPr id="16650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51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6407" name="Group 51"/>
          <p:cNvGrpSpPr>
            <a:grpSpLocks/>
          </p:cNvGrpSpPr>
          <p:nvPr/>
        </p:nvGrpSpPr>
        <p:grpSpPr bwMode="auto">
          <a:xfrm>
            <a:off x="2294718" y="4496919"/>
            <a:ext cx="1168400" cy="1473200"/>
            <a:chOff x="4580" y="1878"/>
            <a:chExt cx="736" cy="928"/>
          </a:xfrm>
        </p:grpSpPr>
        <p:sp>
          <p:nvSpPr>
            <p:cNvPr id="16648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9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02" name="Group 54"/>
          <p:cNvGrpSpPr>
            <a:grpSpLocks/>
          </p:cNvGrpSpPr>
          <p:nvPr/>
        </p:nvGrpSpPr>
        <p:grpSpPr bwMode="auto">
          <a:xfrm>
            <a:off x="6198380" y="4498506"/>
            <a:ext cx="1168400" cy="1473200"/>
            <a:chOff x="4580" y="1878"/>
            <a:chExt cx="736" cy="928"/>
          </a:xfrm>
        </p:grpSpPr>
        <p:sp>
          <p:nvSpPr>
            <p:cNvPr id="16646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7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05" name="Group 5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44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5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308" name="Group 6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42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3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11" name="Group 6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40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41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314" name="Group 6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38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9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17" name="Group 6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36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7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20" name="Group 7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34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5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23" name="Group 7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32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3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326" name="Group 7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30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31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329" name="Group 81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628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9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32" name="Group 84"/>
          <p:cNvGrpSpPr>
            <a:grpSpLocks/>
          </p:cNvGrpSpPr>
          <p:nvPr/>
        </p:nvGrpSpPr>
        <p:grpSpPr bwMode="auto">
          <a:xfrm>
            <a:off x="6198380" y="4498506"/>
            <a:ext cx="1168400" cy="1473200"/>
            <a:chOff x="4580" y="1878"/>
            <a:chExt cx="736" cy="928"/>
          </a:xfrm>
        </p:grpSpPr>
        <p:sp>
          <p:nvSpPr>
            <p:cNvPr id="16626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7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419" name="Group 87"/>
          <p:cNvGrpSpPr>
            <a:grpSpLocks/>
          </p:cNvGrpSpPr>
          <p:nvPr/>
        </p:nvGrpSpPr>
        <p:grpSpPr bwMode="auto">
          <a:xfrm>
            <a:off x="4960130" y="4495331"/>
            <a:ext cx="1168400" cy="1473200"/>
            <a:chOff x="4580" y="1878"/>
            <a:chExt cx="736" cy="928"/>
          </a:xfrm>
        </p:grpSpPr>
        <p:sp>
          <p:nvSpPr>
            <p:cNvPr id="16624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5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38" name="Group 9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22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3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41" name="Group 93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620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21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44" name="Group 9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18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9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347" name="Group 9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16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7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350" name="Group 10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14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5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53" name="Group 10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12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3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356" name="Group 10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10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11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59" name="Group 111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08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9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62" name="Group 114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06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7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65" name="Group 11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04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5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368" name="Group 12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02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3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371" name="Group 12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600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601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374" name="Group 126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598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9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77" name="Group 12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96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7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380" name="Group 13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94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5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383" name="Group 13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92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3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386" name="Group 13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90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91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389" name="Group 141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88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9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392" name="Group 144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86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7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395" name="Group 14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84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5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398" name="Group 15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82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3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01" name="Group 15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80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81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04" name="Group 15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78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9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407" name="Group 15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76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7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410" name="Group 16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74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5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413" name="Group 16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72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3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416" name="Group 16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70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71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419" name="Group 171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68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9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422" name="Group 174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66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7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425" name="Group 17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64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5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428" name="Group 18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62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3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31" name="Group 18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60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61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34" name="Group 18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58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9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437" name="Group 189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556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7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40" name="Group 192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554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5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43" name="Group 19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52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3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446" name="Group 19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50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51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449" name="Group 201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48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9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452" name="Group 204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46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7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455" name="Group 20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44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5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458" name="Group 21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42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3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461" name="Group 21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40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41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464" name="Group 21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38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9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67" name="Group 21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36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7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470" name="Group 22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34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5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473" name="Group 225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32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3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3476" name="Group 228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30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31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3479" name="Group 231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28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9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3482" name="Group 234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26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7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3485" name="Group 237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24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5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3488" name="Group 240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22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3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3491" name="Group 243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20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21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494" name="Group 246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18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9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97" name="Group 249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16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7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500" name="Group 252"/>
          <p:cNvGrpSpPr>
            <a:grpSpLocks/>
          </p:cNvGrpSpPr>
          <p:nvPr/>
        </p:nvGrpSpPr>
        <p:grpSpPr bwMode="auto">
          <a:xfrm>
            <a:off x="8862205" y="4495331"/>
            <a:ext cx="1168400" cy="1473200"/>
            <a:chOff x="4580" y="1878"/>
            <a:chExt cx="736" cy="928"/>
          </a:xfrm>
        </p:grpSpPr>
        <p:sp>
          <p:nvSpPr>
            <p:cNvPr id="16514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5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3503" name="Group 255"/>
          <p:cNvGrpSpPr>
            <a:grpSpLocks/>
          </p:cNvGrpSpPr>
          <p:nvPr/>
        </p:nvGrpSpPr>
        <p:grpSpPr bwMode="auto">
          <a:xfrm>
            <a:off x="7622368" y="4495331"/>
            <a:ext cx="1168400" cy="1473200"/>
            <a:chOff x="4580" y="1878"/>
            <a:chExt cx="736" cy="928"/>
          </a:xfrm>
        </p:grpSpPr>
        <p:sp>
          <p:nvSpPr>
            <p:cNvPr id="16512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3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3506" name="Freeform 258"/>
          <p:cNvSpPr>
            <a:spLocks noEditPoints="1"/>
          </p:cNvSpPr>
          <p:nvPr/>
        </p:nvSpPr>
        <p:spPr bwMode="auto">
          <a:xfrm>
            <a:off x="2039130" y="3565057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6477" name="Text Box 259"/>
          <p:cNvSpPr txBox="1">
            <a:spLocks noChangeArrowheads="1"/>
          </p:cNvSpPr>
          <p:nvPr/>
        </p:nvSpPr>
        <p:spPr bwMode="auto">
          <a:xfrm>
            <a:off x="2750331" y="6247931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6478" name="Text Box 260"/>
          <p:cNvSpPr txBox="1">
            <a:spLocks noChangeArrowheads="1"/>
          </p:cNvSpPr>
          <p:nvPr/>
        </p:nvSpPr>
        <p:spPr bwMode="auto">
          <a:xfrm>
            <a:off x="5415744" y="6247931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6479" name="Text Box 261"/>
          <p:cNvSpPr txBox="1">
            <a:spLocks noChangeArrowheads="1"/>
          </p:cNvSpPr>
          <p:nvPr/>
        </p:nvSpPr>
        <p:spPr bwMode="auto">
          <a:xfrm>
            <a:off x="8077981" y="6247931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3511" name="AutoShape 263"/>
          <p:cNvSpPr>
            <a:spLocks noChangeArrowheads="1"/>
          </p:cNvSpPr>
          <p:nvPr/>
        </p:nvSpPr>
        <p:spPr bwMode="auto">
          <a:xfrm rot="16200000">
            <a:off x="677849" y="4986663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3512" name="AutoShape 264"/>
          <p:cNvSpPr>
            <a:spLocks noChangeArrowheads="1"/>
          </p:cNvSpPr>
          <p:nvPr/>
        </p:nvSpPr>
        <p:spPr bwMode="auto">
          <a:xfrm>
            <a:off x="2064530" y="3599982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6482" name="Group 265"/>
          <p:cNvGrpSpPr>
            <a:grpSpLocks/>
          </p:cNvGrpSpPr>
          <p:nvPr/>
        </p:nvGrpSpPr>
        <p:grpSpPr bwMode="auto">
          <a:xfrm>
            <a:off x="4753755" y="4887445"/>
            <a:ext cx="120650" cy="693737"/>
            <a:chOff x="1939" y="2444"/>
            <a:chExt cx="81" cy="463"/>
          </a:xfrm>
        </p:grpSpPr>
        <p:sp>
          <p:nvSpPr>
            <p:cNvPr id="16510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11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6483" name="Group 268"/>
          <p:cNvGrpSpPr>
            <a:grpSpLocks/>
          </p:cNvGrpSpPr>
          <p:nvPr/>
        </p:nvGrpSpPr>
        <p:grpSpPr bwMode="auto">
          <a:xfrm>
            <a:off x="7435043" y="4887445"/>
            <a:ext cx="120650" cy="693737"/>
            <a:chOff x="1939" y="2444"/>
            <a:chExt cx="81" cy="463"/>
          </a:xfrm>
        </p:grpSpPr>
        <p:sp>
          <p:nvSpPr>
            <p:cNvPr id="16508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509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6484" name="Group 271"/>
          <p:cNvGrpSpPr>
            <a:grpSpLocks/>
          </p:cNvGrpSpPr>
          <p:nvPr/>
        </p:nvGrpSpPr>
        <p:grpSpPr bwMode="auto">
          <a:xfrm>
            <a:off x="2297894" y="4282606"/>
            <a:ext cx="7731125" cy="1905000"/>
            <a:chOff x="445" y="1744"/>
            <a:chExt cx="4870" cy="1200"/>
          </a:xfrm>
        </p:grpSpPr>
        <p:grpSp>
          <p:nvGrpSpPr>
            <p:cNvPr id="16486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6504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506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507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505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6487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6500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502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503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501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6488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6496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498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499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497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6489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6492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6494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495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493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6490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6491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439" y="131427"/>
            <a:ext cx="10260767" cy="2774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509473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32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3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3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3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3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3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3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3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3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3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33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3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3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3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3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3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3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3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3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3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3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3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3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3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3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3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3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3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3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3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3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3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3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3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3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3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3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3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3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3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3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3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3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3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3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3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3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3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3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3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3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3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3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3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3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3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3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3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3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3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3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3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3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3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3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3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3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3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3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3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3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3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3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3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3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3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3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3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3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3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3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3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3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3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3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3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3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3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3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3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3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3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3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3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3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3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3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3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3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3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3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3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3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3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3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3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3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3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3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3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3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3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3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3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3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3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3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3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3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3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3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3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3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3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3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3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3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3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3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3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3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4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4280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7417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4282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3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4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70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18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4287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8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89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97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19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4292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3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4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93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20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4297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8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299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89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421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4302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303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4304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7685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4306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4307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4308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7425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4311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80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81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14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78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9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317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676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7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7430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17674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5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7431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17672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3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26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7670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71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329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68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9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332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66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7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335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64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5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338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62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3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341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60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61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344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58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9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347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56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7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350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54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5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353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652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3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356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7650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51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443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17648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9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62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46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7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65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644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5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368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42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3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371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40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41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374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38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9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377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36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7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380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34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5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383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32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3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386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30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31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389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28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9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392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26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7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395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24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5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398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622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3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01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20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21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404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18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9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407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16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7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410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14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5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413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12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3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416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10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11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419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08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9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22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06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7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25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04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5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28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02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3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431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600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601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434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98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9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437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96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7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440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94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5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443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92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3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446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90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91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449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88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9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52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86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7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55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84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5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58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82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3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461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580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81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64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578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9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67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76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7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470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74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5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473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72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3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476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70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71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479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68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9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482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66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7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485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64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5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488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62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3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491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60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61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494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58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9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497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56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7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4500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54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5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4503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52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3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4506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50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51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4509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48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9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4512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46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7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4515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44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5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4518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42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3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521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40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41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524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7538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9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527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7536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7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4530" name="Freeform 258"/>
          <p:cNvSpPr>
            <a:spLocks noEditPoints="1"/>
          </p:cNvSpPr>
          <p:nvPr/>
        </p:nvSpPr>
        <p:spPr bwMode="auto">
          <a:xfrm>
            <a:off x="2038350" y="3565526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7501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7502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7503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4535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4536" name="AutoShape 264"/>
          <p:cNvSpPr>
            <a:spLocks noChangeArrowheads="1"/>
          </p:cNvSpPr>
          <p:nvPr/>
        </p:nvSpPr>
        <p:spPr bwMode="auto">
          <a:xfrm>
            <a:off x="2063750" y="3600451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7506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17534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5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7507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17532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33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7508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17510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7528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30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31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29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511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7524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26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27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25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512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7520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22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23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21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513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7516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7518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519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17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7514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7515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3" name="Рисунок 29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439" y="131427"/>
            <a:ext cx="10260767" cy="2774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6646844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4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4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4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4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4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4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4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4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4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4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4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4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4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4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4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4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4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4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4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4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4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4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4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4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4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4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4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4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4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4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4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4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4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4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4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4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4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4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4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4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4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4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4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4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4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4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4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4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4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4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4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4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4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4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4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4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4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4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4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4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4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4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4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4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4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4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4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4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4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4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4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4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4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4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4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4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4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4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4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4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4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4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4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4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4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4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4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4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4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4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4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4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4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4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4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4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4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4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4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4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4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4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4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4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4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4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4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4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4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4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4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4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4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4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4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4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4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4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4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4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4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4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4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4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4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4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4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4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8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5304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8441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5306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07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08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25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2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5311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2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3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21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3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5316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7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18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17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4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5321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2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3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13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445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5326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7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5328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8709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5330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5331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5332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8449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5335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704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705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38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702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703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341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700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701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454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18698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9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455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18696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7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50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8694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5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353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92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3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356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90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91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359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88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9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362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86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7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365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84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5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368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82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3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371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80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81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374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78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9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377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676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7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380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8674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5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8467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18672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3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86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70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71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389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668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9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392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66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7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395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64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5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398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62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3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401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60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61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404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58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9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407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56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7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410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54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5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13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52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3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16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50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51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19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48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9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422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646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7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25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44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5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428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42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3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431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40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41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434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38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9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437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36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7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440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34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5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443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32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3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46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30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31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49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28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9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52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26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7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455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24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5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458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22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3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461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20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21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464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18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9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467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16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7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470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14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5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473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12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3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476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10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11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79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08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9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82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06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7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485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604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5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488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602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3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491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600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601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494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98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9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497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96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7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500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94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5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503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92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3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506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90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91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509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88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9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512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86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7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515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84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5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518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82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3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521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80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81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5524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78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9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5527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76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7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5530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74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5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5533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72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3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5536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70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71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5539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68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9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5542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66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7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545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64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5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548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8562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3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5551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8560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61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5554" name="Freeform 258"/>
          <p:cNvSpPr>
            <a:spLocks noEditPoints="1"/>
          </p:cNvSpPr>
          <p:nvPr/>
        </p:nvSpPr>
        <p:spPr bwMode="auto">
          <a:xfrm>
            <a:off x="2038350" y="3565526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8525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8526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8527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5559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5560" name="AutoShape 264"/>
          <p:cNvSpPr>
            <a:spLocks noChangeArrowheads="1"/>
          </p:cNvSpPr>
          <p:nvPr/>
        </p:nvSpPr>
        <p:spPr bwMode="auto">
          <a:xfrm>
            <a:off x="2063750" y="3600451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8530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18558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59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8531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18556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57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8532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18534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8552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54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55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53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535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8548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50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51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49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536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8544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46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47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45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537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8540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8542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543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541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8538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8539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3" name="Рисунок 29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439" y="131427"/>
            <a:ext cx="10260767" cy="2774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2759946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5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5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5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5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5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5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5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5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5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5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5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5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5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5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5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5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5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5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5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5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5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5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5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5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5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5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5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5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5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5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5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5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5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5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5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5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5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5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5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5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5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5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5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5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5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5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5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5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5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5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5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5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5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5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5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5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5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5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5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5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5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5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5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5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5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5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5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5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5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5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5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5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5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5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5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5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5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5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5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5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5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5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5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5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5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5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5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5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5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5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5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5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5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5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5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5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5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5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5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5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5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5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5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5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5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5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5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5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5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5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5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5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5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5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5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5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5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5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5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5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5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5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5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5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5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5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5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5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5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5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5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5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5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2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6328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9465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6330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1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2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49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6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6335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6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37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45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7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6340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1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2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4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8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6345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6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47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37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469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6350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51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6352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9733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6354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6355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6356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9473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6359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28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9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362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26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7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365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724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5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9478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19722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3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9479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19720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21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374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9718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9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377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16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7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380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14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5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383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12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3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386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10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11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389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08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9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392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06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7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395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04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5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398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702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3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401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700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701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04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19698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9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9491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19696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7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10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94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5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13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692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3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16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90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91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419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88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9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422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86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7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425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84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5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428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82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3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31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80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81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34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78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9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437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76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7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440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74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5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443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72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3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46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670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71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449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68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9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452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66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7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455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64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5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458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62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3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461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60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61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64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58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9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67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56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7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470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54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5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473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52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3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476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50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51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479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48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9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482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46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7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485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44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5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488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42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3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491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40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41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494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38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9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497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36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7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500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34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5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03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32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3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06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30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31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509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628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9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12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626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7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15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24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5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518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22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3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521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20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21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524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18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9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527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16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7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530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14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5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533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12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3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536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10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11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39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08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9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42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06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7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545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04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5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6548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02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3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6551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600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601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6554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98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9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6557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96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7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6560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94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5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6563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92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3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6566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90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91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6569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88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9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6572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19586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7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6575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19584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5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6578" name="Freeform 258"/>
          <p:cNvSpPr>
            <a:spLocks noEditPoints="1"/>
          </p:cNvSpPr>
          <p:nvPr/>
        </p:nvSpPr>
        <p:spPr bwMode="auto">
          <a:xfrm>
            <a:off x="2038350" y="3565526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9549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9550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9551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6583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6584" name="AutoShape 264"/>
          <p:cNvSpPr>
            <a:spLocks noChangeArrowheads="1"/>
          </p:cNvSpPr>
          <p:nvPr/>
        </p:nvSpPr>
        <p:spPr bwMode="auto">
          <a:xfrm>
            <a:off x="2063750" y="3600451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9554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1958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9555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19580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81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9556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1955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957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7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7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7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55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957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7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7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7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56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956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7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7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6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56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956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956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6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56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956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956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3" name="Рисунок 29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439" y="131427"/>
            <a:ext cx="10260767" cy="2774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091161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6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6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6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6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6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6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6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6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6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6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6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6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6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6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6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6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6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6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6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6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6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6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6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6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6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6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6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6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6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6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6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6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6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6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6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6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6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6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6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6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6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6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6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6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6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6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6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6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6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6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6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6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6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6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6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6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6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6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6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6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6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6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6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6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6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6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6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6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6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6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6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6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6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6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6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6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6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6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6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6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6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6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6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6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6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6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6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6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6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6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6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6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6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6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6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6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6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6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6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6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6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6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6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6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6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6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6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6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6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6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6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6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6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6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6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6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6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6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6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6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6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6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6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6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6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6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6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6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6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6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6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6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6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6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5260" y="144749"/>
            <a:ext cx="8086725" cy="857250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7907" y="1752599"/>
            <a:ext cx="1009650" cy="18669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76453" y="1599809"/>
            <a:ext cx="1314450" cy="197167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91419" y="1117548"/>
            <a:ext cx="5629275" cy="1352550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58093" y="2047483"/>
            <a:ext cx="5495925" cy="1076325"/>
          </a:xfrm>
          <a:prstGeom prst="rect">
            <a:avLst/>
          </a:prstGeom>
        </p:spPr>
      </p:pic>
      <p:sp>
        <p:nvSpPr>
          <p:cNvPr id="7" name="Прямоугольник 6"/>
          <p:cNvSpPr/>
          <p:nvPr/>
        </p:nvSpPr>
        <p:spPr>
          <a:xfrm>
            <a:off x="1702242" y="1599809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Прямоугольник 7"/>
          <p:cNvSpPr/>
          <p:nvPr/>
        </p:nvSpPr>
        <p:spPr>
          <a:xfrm>
            <a:off x="8820692" y="1539261"/>
            <a:ext cx="1541719" cy="2267653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6416" y="1312576"/>
            <a:ext cx="2325001" cy="2866165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96894" y="1312576"/>
            <a:ext cx="2178180" cy="3001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7492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6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7352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20489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7354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55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56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73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0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7359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0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1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69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1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7364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5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66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65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2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7369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0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1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61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493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7374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5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7376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0757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7378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7379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7380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20497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7383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52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53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386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5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5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389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748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9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0502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207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0503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20744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5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398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074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01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40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41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404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3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407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36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7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410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3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13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32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3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16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3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3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19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28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9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422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2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425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724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5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28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072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0515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20720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21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434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1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437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716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7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40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1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443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12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3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446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1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1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449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08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9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452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55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04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5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58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0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61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700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701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464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9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467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96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7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470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69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73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92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3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476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9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9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479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88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9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482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8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485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84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5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488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8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491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80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81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494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7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497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76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7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00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7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03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72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3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506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7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7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509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68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9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512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515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64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5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518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6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521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60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61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524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5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27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56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7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30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5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33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652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3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36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65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5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39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48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9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542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4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545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44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5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548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4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551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40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41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554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3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557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36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7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560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3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63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32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3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66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3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3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69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28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9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7572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575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24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5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7578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2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7581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20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21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7584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1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7587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16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7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7590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1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7593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12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3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7596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061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1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7599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0608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09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7602" name="Freeform 258"/>
          <p:cNvSpPr>
            <a:spLocks noEditPoints="1"/>
          </p:cNvSpPr>
          <p:nvPr/>
        </p:nvSpPr>
        <p:spPr bwMode="auto">
          <a:xfrm>
            <a:off x="2038350" y="3565526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20573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0574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0575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7607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7608" name="AutoShape 264"/>
          <p:cNvSpPr>
            <a:spLocks noChangeArrowheads="1"/>
          </p:cNvSpPr>
          <p:nvPr/>
        </p:nvSpPr>
        <p:spPr bwMode="auto">
          <a:xfrm>
            <a:off x="2063750" y="3600451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20578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20606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07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0579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20604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605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0580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20582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0600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602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603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601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583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0596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598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599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597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584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0592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594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595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593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585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0588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0590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591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589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586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0587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3" name="Рисунок 29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439" y="131427"/>
            <a:ext cx="10260767" cy="2774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7932818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7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7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7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7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7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7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7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7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7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7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7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7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7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7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7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7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7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7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7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7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7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7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7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7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7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7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7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7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7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7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7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7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7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7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7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7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7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7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7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7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7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7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7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7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7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7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7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7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7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7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7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7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7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7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7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7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7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7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7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7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7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7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7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7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7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7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7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7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7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7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7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7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7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7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7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7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7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7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7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7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7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7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7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7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7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7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7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7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7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7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7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7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7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7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7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7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7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7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7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7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7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7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7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7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7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7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7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7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7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7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7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7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7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75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7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7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7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75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7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7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7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75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75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7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10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8376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21513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837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7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97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4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838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93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5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838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8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89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6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839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85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1517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839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39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840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178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8402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8403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8404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21521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8407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76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7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10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74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5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413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772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3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1526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21770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71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1527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21768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9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22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1766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7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425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64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5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428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62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3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431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60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61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434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58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9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437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56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7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440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54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5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443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52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3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446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50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51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449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748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9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452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1746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7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539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21744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5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58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42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3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61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740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41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464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38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9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467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36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7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470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34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5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473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32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3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476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30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31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479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28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9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482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26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7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485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24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5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488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22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3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491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20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21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494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718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9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497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16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7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00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14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5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03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12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3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506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10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11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509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08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9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512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06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7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515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04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5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518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02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3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21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700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701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24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98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9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527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96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7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30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94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5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33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92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3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536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90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91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539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88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9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542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86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7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545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84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5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548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82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3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51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80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81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54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78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9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557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676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7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60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674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5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63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72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3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66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70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71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69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68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9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572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66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7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575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64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5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578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62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3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581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60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61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584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58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9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587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56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7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590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54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5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593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52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3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8596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50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51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599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48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9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8602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46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7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8605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44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5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8608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42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3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8611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40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41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8614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38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9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8617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36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7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8620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1634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5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8623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1632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3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1597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1598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1599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8631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21602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21630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31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1603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21628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29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1604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21606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1624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26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27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25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607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1620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22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23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21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608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1616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18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19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17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609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1612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1614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15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13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610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1611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1" name="Рисунок 29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439" y="131427"/>
            <a:ext cx="10260767" cy="2774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8847094"/>
      </p:ext>
    </p:extLst>
  </p:cSld>
  <p:clrMapOvr>
    <a:masterClrMapping/>
  </p:clrMapOvr>
  <p:transition advClick="0" advTm="1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8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8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8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8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8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8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8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8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8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8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8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8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8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8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8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8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8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8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8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8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8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8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8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8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8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8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8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8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8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8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8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8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8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8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8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8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84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8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84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8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8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8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8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8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8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8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8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8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8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8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8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8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8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8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8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8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8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8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8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8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8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8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8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8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8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8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8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8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8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8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8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8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8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8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8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8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8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8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8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8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8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8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8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8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8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8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8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8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8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8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8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8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8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8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8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8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8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8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8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8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8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8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85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8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8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8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85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8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8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8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85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8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8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8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85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8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8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8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85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8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85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8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8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8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8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8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8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8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8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8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8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8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8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8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4" name="Freeform 6"/>
          <p:cNvSpPr>
            <a:spLocks/>
          </p:cNvSpPr>
          <p:nvPr/>
        </p:nvSpPr>
        <p:spPr bwMode="auto">
          <a:xfrm>
            <a:off x="2097088" y="3109913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9400" name="AutoShape 8"/>
          <p:cNvSpPr>
            <a:spLocks noChangeArrowheads="1"/>
          </p:cNvSpPr>
          <p:nvPr/>
        </p:nvSpPr>
        <p:spPr bwMode="auto">
          <a:xfrm>
            <a:off x="2038350" y="3565526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22537" name="Group 9"/>
          <p:cNvGrpSpPr>
            <a:grpSpLocks/>
          </p:cNvGrpSpPr>
          <p:nvPr/>
        </p:nvGrpSpPr>
        <p:grpSpPr bwMode="auto">
          <a:xfrm>
            <a:off x="2293938" y="4276725"/>
            <a:ext cx="1168400" cy="1912938"/>
            <a:chOff x="275" y="2008"/>
            <a:chExt cx="795" cy="1276"/>
          </a:xfrm>
        </p:grpSpPr>
        <p:sp>
          <p:nvSpPr>
            <p:cNvPr id="59402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3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4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2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38" name="Group 14"/>
          <p:cNvGrpSpPr>
            <a:grpSpLocks/>
          </p:cNvGrpSpPr>
          <p:nvPr/>
        </p:nvGrpSpPr>
        <p:grpSpPr bwMode="auto">
          <a:xfrm>
            <a:off x="3533775" y="4279900"/>
            <a:ext cx="1168400" cy="1912938"/>
            <a:chOff x="275" y="2008"/>
            <a:chExt cx="795" cy="1276"/>
          </a:xfrm>
        </p:grpSpPr>
        <p:sp>
          <p:nvSpPr>
            <p:cNvPr id="59407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8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09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17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39" name="Group 19"/>
          <p:cNvGrpSpPr>
            <a:grpSpLocks/>
          </p:cNvGrpSpPr>
          <p:nvPr/>
        </p:nvGrpSpPr>
        <p:grpSpPr bwMode="auto">
          <a:xfrm>
            <a:off x="4959350" y="4276725"/>
            <a:ext cx="1168400" cy="1912938"/>
            <a:chOff x="275" y="2008"/>
            <a:chExt cx="795" cy="1276"/>
          </a:xfrm>
        </p:grpSpPr>
        <p:sp>
          <p:nvSpPr>
            <p:cNvPr id="59412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3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4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13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40" name="Group 24"/>
          <p:cNvGrpSpPr>
            <a:grpSpLocks/>
          </p:cNvGrpSpPr>
          <p:nvPr/>
        </p:nvGrpSpPr>
        <p:grpSpPr bwMode="auto">
          <a:xfrm>
            <a:off x="6197600" y="4279900"/>
            <a:ext cx="1168400" cy="1912938"/>
            <a:chOff x="275" y="2008"/>
            <a:chExt cx="795" cy="1276"/>
          </a:xfrm>
        </p:grpSpPr>
        <p:sp>
          <p:nvSpPr>
            <p:cNvPr id="59417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8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19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09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541" name="Group 29"/>
          <p:cNvGrpSpPr>
            <a:grpSpLocks/>
          </p:cNvGrpSpPr>
          <p:nvPr/>
        </p:nvGrpSpPr>
        <p:grpSpPr bwMode="auto">
          <a:xfrm>
            <a:off x="7621588" y="4276725"/>
            <a:ext cx="1168400" cy="1912938"/>
            <a:chOff x="275" y="2008"/>
            <a:chExt cx="795" cy="1276"/>
          </a:xfrm>
        </p:grpSpPr>
        <p:sp>
          <p:nvSpPr>
            <p:cNvPr id="59422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23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9424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22805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9426" name="AutoShape 34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9427" name="AutoShape 35"/>
          <p:cNvSpPr>
            <a:spLocks noChangeArrowheads="1"/>
          </p:cNvSpPr>
          <p:nvPr/>
        </p:nvSpPr>
        <p:spPr bwMode="auto">
          <a:xfrm>
            <a:off x="8861425" y="427990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9428" name="AutoShape 36"/>
          <p:cNvSpPr>
            <a:spLocks noChangeArrowheads="1"/>
          </p:cNvSpPr>
          <p:nvPr/>
        </p:nvSpPr>
        <p:spPr bwMode="auto">
          <a:xfrm>
            <a:off x="8861425" y="5964238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22545" name="AutoShape 37"/>
          <p:cNvSpPr>
            <a:spLocks noChangeArrowheads="1"/>
          </p:cNvSpPr>
          <p:nvPr/>
        </p:nvSpPr>
        <p:spPr bwMode="auto">
          <a:xfrm>
            <a:off x="8861425" y="4279900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9431" name="Group 3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800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801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34" name="Group 4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98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9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437" name="Group 4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796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7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550" name="Group 48"/>
          <p:cNvGrpSpPr>
            <a:grpSpLocks/>
          </p:cNvGrpSpPr>
          <p:nvPr/>
        </p:nvGrpSpPr>
        <p:grpSpPr bwMode="auto">
          <a:xfrm>
            <a:off x="3533775" y="4497388"/>
            <a:ext cx="1168400" cy="1473200"/>
            <a:chOff x="4580" y="1878"/>
            <a:chExt cx="736" cy="928"/>
          </a:xfrm>
        </p:grpSpPr>
        <p:sp>
          <p:nvSpPr>
            <p:cNvPr id="22794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5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551" name="Group 51"/>
          <p:cNvGrpSpPr>
            <a:grpSpLocks/>
          </p:cNvGrpSpPr>
          <p:nvPr/>
        </p:nvGrpSpPr>
        <p:grpSpPr bwMode="auto">
          <a:xfrm>
            <a:off x="2293938" y="4497388"/>
            <a:ext cx="1168400" cy="1473200"/>
            <a:chOff x="4580" y="1878"/>
            <a:chExt cx="736" cy="928"/>
          </a:xfrm>
        </p:grpSpPr>
        <p:sp>
          <p:nvSpPr>
            <p:cNvPr id="22792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3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46" name="Group 5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2790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91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449" name="Group 5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88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9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452" name="Group 6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86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7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455" name="Group 6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84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5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458" name="Group 6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82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3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461" name="Group 6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80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81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464" name="Group 7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78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9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467" name="Group 7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76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7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470" name="Group 7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74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5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473" name="Group 81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772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3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476" name="Group 84"/>
          <p:cNvGrpSpPr>
            <a:grpSpLocks/>
          </p:cNvGrpSpPr>
          <p:nvPr/>
        </p:nvGrpSpPr>
        <p:grpSpPr bwMode="auto">
          <a:xfrm>
            <a:off x="6197600" y="4498975"/>
            <a:ext cx="1168400" cy="1473200"/>
            <a:chOff x="4580" y="1878"/>
            <a:chExt cx="736" cy="928"/>
          </a:xfrm>
        </p:grpSpPr>
        <p:sp>
          <p:nvSpPr>
            <p:cNvPr id="22770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71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563" name="Group 87"/>
          <p:cNvGrpSpPr>
            <a:grpSpLocks/>
          </p:cNvGrpSpPr>
          <p:nvPr/>
        </p:nvGrpSpPr>
        <p:grpSpPr bwMode="auto">
          <a:xfrm>
            <a:off x="4959350" y="4495800"/>
            <a:ext cx="1168400" cy="1473200"/>
            <a:chOff x="4580" y="1878"/>
            <a:chExt cx="736" cy="928"/>
          </a:xfrm>
        </p:grpSpPr>
        <p:sp>
          <p:nvSpPr>
            <p:cNvPr id="22768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9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82" name="Group 9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66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7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485" name="Group 93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764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5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488" name="Group 9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62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3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491" name="Group 9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60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61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494" name="Group 10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58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9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497" name="Group 10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56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7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00" name="Group 10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54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5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503" name="Group 11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52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3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506" name="Group 11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50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51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09" name="Group 11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48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9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12" name="Group 12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46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7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15" name="Group 12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44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5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518" name="Group 126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742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3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21" name="Group 12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40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41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524" name="Group 13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38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9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527" name="Group 13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36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7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530" name="Group 13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34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5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33" name="Group 14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32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3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536" name="Group 14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30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31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539" name="Group 14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28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9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42" name="Group 15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26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7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45" name="Group 15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24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5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48" name="Group 15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22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3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551" name="Group 15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20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21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554" name="Group 16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18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9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557" name="Group 16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16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7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560" name="Group 16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14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5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63" name="Group 17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12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3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566" name="Group 17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10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11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569" name="Group 17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08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9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572" name="Group 18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06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7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75" name="Group 18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04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5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78" name="Group 18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702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3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581" name="Group 189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700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701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584" name="Group 192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698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9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587" name="Group 19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96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7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590" name="Group 19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94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5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593" name="Group 20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92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3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596" name="Group 20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90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91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599" name="Group 20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88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9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602" name="Group 21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86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7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605" name="Group 21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84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5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608" name="Group 21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82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3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611" name="Group 21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80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81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614" name="Group 22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78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9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617" name="Group 225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76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7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9620" name="Group 228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74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5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9623" name="Group 231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72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3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9626" name="Group 234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70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71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9629" name="Group 237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68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9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9632" name="Group 240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66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7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9635" name="Group 243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64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5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9638" name="Group 246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62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3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9641" name="Group 249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60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61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9644" name="Group 252"/>
          <p:cNvGrpSpPr>
            <a:grpSpLocks/>
          </p:cNvGrpSpPr>
          <p:nvPr/>
        </p:nvGrpSpPr>
        <p:grpSpPr bwMode="auto">
          <a:xfrm>
            <a:off x="8861425" y="4495800"/>
            <a:ext cx="1168400" cy="1473200"/>
            <a:chOff x="4580" y="1878"/>
            <a:chExt cx="736" cy="928"/>
          </a:xfrm>
        </p:grpSpPr>
        <p:sp>
          <p:nvSpPr>
            <p:cNvPr id="22658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9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9647" name="Group 255"/>
          <p:cNvGrpSpPr>
            <a:grpSpLocks/>
          </p:cNvGrpSpPr>
          <p:nvPr/>
        </p:nvGrpSpPr>
        <p:grpSpPr bwMode="auto">
          <a:xfrm>
            <a:off x="7621588" y="4495800"/>
            <a:ext cx="1168400" cy="1473200"/>
            <a:chOff x="4580" y="1878"/>
            <a:chExt cx="736" cy="928"/>
          </a:xfrm>
        </p:grpSpPr>
        <p:sp>
          <p:nvSpPr>
            <p:cNvPr id="22656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7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9650" name="Freeform 258"/>
          <p:cNvSpPr>
            <a:spLocks noEditPoints="1"/>
          </p:cNvSpPr>
          <p:nvPr/>
        </p:nvSpPr>
        <p:spPr bwMode="auto">
          <a:xfrm>
            <a:off x="2038350" y="3565526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22621" name="Text Box 259"/>
          <p:cNvSpPr txBox="1">
            <a:spLocks noChangeArrowheads="1"/>
          </p:cNvSpPr>
          <p:nvPr/>
        </p:nvSpPr>
        <p:spPr bwMode="auto">
          <a:xfrm>
            <a:off x="274955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2622" name="Text Box 260"/>
          <p:cNvSpPr txBox="1">
            <a:spLocks noChangeArrowheads="1"/>
          </p:cNvSpPr>
          <p:nvPr/>
        </p:nvSpPr>
        <p:spPr bwMode="auto">
          <a:xfrm>
            <a:off x="5414964" y="6248400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22623" name="Text Box 261"/>
          <p:cNvSpPr txBox="1">
            <a:spLocks noChangeArrowheads="1"/>
          </p:cNvSpPr>
          <p:nvPr/>
        </p:nvSpPr>
        <p:spPr bwMode="auto">
          <a:xfrm>
            <a:off x="8077201" y="6248400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9655" name="AutoShape 263"/>
          <p:cNvSpPr>
            <a:spLocks noChangeArrowheads="1"/>
          </p:cNvSpPr>
          <p:nvPr/>
        </p:nvSpPr>
        <p:spPr bwMode="auto">
          <a:xfrm rot="16200000">
            <a:off x="677069" y="4987132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9656" name="AutoShape 264"/>
          <p:cNvSpPr>
            <a:spLocks noChangeArrowheads="1"/>
          </p:cNvSpPr>
          <p:nvPr/>
        </p:nvSpPr>
        <p:spPr bwMode="auto">
          <a:xfrm>
            <a:off x="2063750" y="3600451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22626" name="Group 265"/>
          <p:cNvGrpSpPr>
            <a:grpSpLocks/>
          </p:cNvGrpSpPr>
          <p:nvPr/>
        </p:nvGrpSpPr>
        <p:grpSpPr bwMode="auto">
          <a:xfrm>
            <a:off x="4752975" y="4887914"/>
            <a:ext cx="120650" cy="693737"/>
            <a:chOff x="1939" y="2444"/>
            <a:chExt cx="81" cy="463"/>
          </a:xfrm>
        </p:grpSpPr>
        <p:sp>
          <p:nvSpPr>
            <p:cNvPr id="22654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5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2627" name="Group 268"/>
          <p:cNvGrpSpPr>
            <a:grpSpLocks/>
          </p:cNvGrpSpPr>
          <p:nvPr/>
        </p:nvGrpSpPr>
        <p:grpSpPr bwMode="auto">
          <a:xfrm>
            <a:off x="7434263" y="4887914"/>
            <a:ext cx="120650" cy="693737"/>
            <a:chOff x="1939" y="2444"/>
            <a:chExt cx="81" cy="463"/>
          </a:xfrm>
        </p:grpSpPr>
        <p:sp>
          <p:nvSpPr>
            <p:cNvPr id="22652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53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22628" name="Group 271"/>
          <p:cNvGrpSpPr>
            <a:grpSpLocks/>
          </p:cNvGrpSpPr>
          <p:nvPr/>
        </p:nvGrpSpPr>
        <p:grpSpPr bwMode="auto">
          <a:xfrm>
            <a:off x="2297114" y="4283075"/>
            <a:ext cx="7731125" cy="1905000"/>
            <a:chOff x="445" y="1744"/>
            <a:chExt cx="4870" cy="1200"/>
          </a:xfrm>
        </p:grpSpPr>
        <p:grpSp>
          <p:nvGrpSpPr>
            <p:cNvPr id="22630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2648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50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51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49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631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2644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46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7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45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632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2640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42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3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41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633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2636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2638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39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37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634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2635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3" name="Рисунок 29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439" y="131427"/>
            <a:ext cx="10260767" cy="2774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0752463"/>
      </p:ext>
    </p:extLst>
  </p:cSld>
  <p:clrMapOvr>
    <a:masterClrMapping/>
  </p:clrMapOvr>
  <p:transition advClick="0" advTm="6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9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9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9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9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9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9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9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9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9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9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94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9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94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9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9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9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9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9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9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9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9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9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94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9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9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9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94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9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94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9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9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9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9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9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9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9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9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9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9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9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9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9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9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9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95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9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9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9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9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9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95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9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95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9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95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9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9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9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95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9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95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9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95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9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9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9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95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9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9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9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95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9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95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9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95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9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9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9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9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9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9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9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9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95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9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9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9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95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9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9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9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95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9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95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9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95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9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95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9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95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9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95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9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9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9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9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9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9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9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9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9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95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9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9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9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9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9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9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9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9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9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9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9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9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9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96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9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96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9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96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9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96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9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902" y="1942677"/>
            <a:ext cx="3371850" cy="1028700"/>
          </a:xfrm>
          <a:prstGeom prst="rect">
            <a:avLst/>
          </a:prstGeom>
        </p:spPr>
      </p:pic>
      <p:sp>
        <p:nvSpPr>
          <p:cNvPr id="4" name="Овал 3"/>
          <p:cNvSpPr/>
          <p:nvPr/>
        </p:nvSpPr>
        <p:spPr>
          <a:xfrm>
            <a:off x="3602840" y="2178000"/>
            <a:ext cx="4680000" cy="468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71675" y="0"/>
            <a:ext cx="8648700" cy="1390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8896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9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9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71625" y="95250"/>
            <a:ext cx="9048750" cy="6667500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71675" y="0"/>
            <a:ext cx="8648700" cy="139065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64909" y="1761067"/>
            <a:ext cx="2838450" cy="45720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64909" y="2588684"/>
            <a:ext cx="4781550" cy="43815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37397" y="3416305"/>
            <a:ext cx="4714875" cy="523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866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71625" y="95250"/>
            <a:ext cx="9048750" cy="66675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64909" y="1761067"/>
            <a:ext cx="2838450" cy="45720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64909" y="2588684"/>
            <a:ext cx="4781550" cy="43815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37397" y="3416305"/>
            <a:ext cx="4714875" cy="523875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43692" y="212200"/>
            <a:ext cx="7067550" cy="981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3265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71625" y="95250"/>
            <a:ext cx="9048750" cy="6667500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64909" y="1761067"/>
            <a:ext cx="2838450" cy="457200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64909" y="2588684"/>
            <a:ext cx="4781550" cy="438150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37397" y="3416305"/>
            <a:ext cx="4714875" cy="523875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43692" y="212200"/>
            <a:ext cx="7067550" cy="981075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056827" y="1761067"/>
            <a:ext cx="400050" cy="34290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89415" y="2515661"/>
            <a:ext cx="428625" cy="390525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163455" y="3714749"/>
            <a:ext cx="457200" cy="323850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372865" y="1775358"/>
            <a:ext cx="342900" cy="314325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391915" y="2602442"/>
            <a:ext cx="323850" cy="32385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123506" y="3409949"/>
            <a:ext cx="333375" cy="285750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247327" y="2103967"/>
            <a:ext cx="419100" cy="304800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172844" y="2970480"/>
            <a:ext cx="371475" cy="276225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456086" y="3416301"/>
            <a:ext cx="361950" cy="285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8725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4469" y="54401"/>
            <a:ext cx="1183005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472429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8" name="Freeform 6"/>
          <p:cNvSpPr>
            <a:spLocks/>
          </p:cNvSpPr>
          <p:nvPr/>
        </p:nvSpPr>
        <p:spPr bwMode="auto">
          <a:xfrm>
            <a:off x="2094030" y="3106185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0184" name="AutoShape 8"/>
          <p:cNvSpPr>
            <a:spLocks noChangeArrowheads="1"/>
          </p:cNvSpPr>
          <p:nvPr/>
        </p:nvSpPr>
        <p:spPr bwMode="auto">
          <a:xfrm>
            <a:off x="2035292" y="3561798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3321" name="Group 9"/>
          <p:cNvGrpSpPr>
            <a:grpSpLocks/>
          </p:cNvGrpSpPr>
          <p:nvPr/>
        </p:nvGrpSpPr>
        <p:grpSpPr bwMode="auto">
          <a:xfrm>
            <a:off x="2290880" y="4272997"/>
            <a:ext cx="1168400" cy="1912938"/>
            <a:chOff x="275" y="2008"/>
            <a:chExt cx="795" cy="1276"/>
          </a:xfrm>
        </p:grpSpPr>
        <p:sp>
          <p:nvSpPr>
            <p:cNvPr id="50186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87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88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3608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322" name="Group 14"/>
          <p:cNvGrpSpPr>
            <a:grpSpLocks/>
          </p:cNvGrpSpPr>
          <p:nvPr/>
        </p:nvGrpSpPr>
        <p:grpSpPr bwMode="auto">
          <a:xfrm>
            <a:off x="3530717" y="4276172"/>
            <a:ext cx="1168400" cy="1912938"/>
            <a:chOff x="275" y="2008"/>
            <a:chExt cx="795" cy="1276"/>
          </a:xfrm>
        </p:grpSpPr>
        <p:sp>
          <p:nvSpPr>
            <p:cNvPr id="50191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92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93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3604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323" name="Group 19"/>
          <p:cNvGrpSpPr>
            <a:grpSpLocks/>
          </p:cNvGrpSpPr>
          <p:nvPr/>
        </p:nvGrpSpPr>
        <p:grpSpPr bwMode="auto">
          <a:xfrm>
            <a:off x="4956292" y="4272997"/>
            <a:ext cx="1168400" cy="1912938"/>
            <a:chOff x="275" y="2008"/>
            <a:chExt cx="795" cy="1276"/>
          </a:xfrm>
        </p:grpSpPr>
        <p:sp>
          <p:nvSpPr>
            <p:cNvPr id="50196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97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198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3600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324" name="Group 24"/>
          <p:cNvGrpSpPr>
            <a:grpSpLocks/>
          </p:cNvGrpSpPr>
          <p:nvPr/>
        </p:nvGrpSpPr>
        <p:grpSpPr bwMode="auto">
          <a:xfrm>
            <a:off x="6194542" y="4276172"/>
            <a:ext cx="1168400" cy="1912938"/>
            <a:chOff x="275" y="2008"/>
            <a:chExt cx="795" cy="1276"/>
          </a:xfrm>
        </p:grpSpPr>
        <p:sp>
          <p:nvSpPr>
            <p:cNvPr id="50201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202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203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359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325" name="Group 29"/>
          <p:cNvGrpSpPr>
            <a:grpSpLocks/>
          </p:cNvGrpSpPr>
          <p:nvPr/>
        </p:nvGrpSpPr>
        <p:grpSpPr bwMode="auto">
          <a:xfrm>
            <a:off x="7618530" y="4272997"/>
            <a:ext cx="1168400" cy="1912938"/>
            <a:chOff x="275" y="2008"/>
            <a:chExt cx="795" cy="1276"/>
          </a:xfrm>
        </p:grpSpPr>
        <p:sp>
          <p:nvSpPr>
            <p:cNvPr id="50206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207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0208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3592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0210" name="AutoShape 34"/>
          <p:cNvSpPr>
            <a:spLocks noChangeArrowheads="1"/>
          </p:cNvSpPr>
          <p:nvPr/>
        </p:nvSpPr>
        <p:spPr bwMode="auto">
          <a:xfrm>
            <a:off x="8858367" y="4276172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0211" name="AutoShape 35"/>
          <p:cNvSpPr>
            <a:spLocks noChangeArrowheads="1"/>
          </p:cNvSpPr>
          <p:nvPr/>
        </p:nvSpPr>
        <p:spPr bwMode="auto">
          <a:xfrm>
            <a:off x="8858367" y="4276172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0212" name="AutoShape 36"/>
          <p:cNvSpPr>
            <a:spLocks noChangeArrowheads="1"/>
          </p:cNvSpPr>
          <p:nvPr/>
        </p:nvSpPr>
        <p:spPr bwMode="auto">
          <a:xfrm>
            <a:off x="8858367" y="5960510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3329" name="AutoShape 37"/>
          <p:cNvSpPr>
            <a:spLocks noChangeArrowheads="1"/>
          </p:cNvSpPr>
          <p:nvPr/>
        </p:nvSpPr>
        <p:spPr bwMode="auto">
          <a:xfrm>
            <a:off x="8858367" y="4276172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0215" name="Group 3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8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8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218" name="Group 4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85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86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221" name="Group 45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58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8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3334" name="Group 48"/>
          <p:cNvGrpSpPr>
            <a:grpSpLocks/>
          </p:cNvGrpSpPr>
          <p:nvPr/>
        </p:nvGrpSpPr>
        <p:grpSpPr bwMode="auto">
          <a:xfrm>
            <a:off x="3530717" y="4493660"/>
            <a:ext cx="1168400" cy="1473200"/>
            <a:chOff x="4580" y="1878"/>
            <a:chExt cx="736" cy="928"/>
          </a:xfrm>
        </p:grpSpPr>
        <p:sp>
          <p:nvSpPr>
            <p:cNvPr id="13581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82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3335" name="Group 51"/>
          <p:cNvGrpSpPr>
            <a:grpSpLocks/>
          </p:cNvGrpSpPr>
          <p:nvPr/>
        </p:nvGrpSpPr>
        <p:grpSpPr bwMode="auto">
          <a:xfrm>
            <a:off x="2290880" y="4493660"/>
            <a:ext cx="1168400" cy="1473200"/>
            <a:chOff x="4580" y="1878"/>
            <a:chExt cx="736" cy="928"/>
          </a:xfrm>
        </p:grpSpPr>
        <p:sp>
          <p:nvSpPr>
            <p:cNvPr id="1357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8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230" name="Group 54"/>
          <p:cNvGrpSpPr>
            <a:grpSpLocks/>
          </p:cNvGrpSpPr>
          <p:nvPr/>
        </p:nvGrpSpPr>
        <p:grpSpPr bwMode="auto">
          <a:xfrm>
            <a:off x="6194542" y="4495247"/>
            <a:ext cx="1168400" cy="1473200"/>
            <a:chOff x="4580" y="1878"/>
            <a:chExt cx="736" cy="928"/>
          </a:xfrm>
        </p:grpSpPr>
        <p:sp>
          <p:nvSpPr>
            <p:cNvPr id="13577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78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233" name="Group 57"/>
          <p:cNvGrpSpPr>
            <a:grpSpLocks/>
          </p:cNvGrpSpPr>
          <p:nvPr/>
        </p:nvGrpSpPr>
        <p:grpSpPr bwMode="auto">
          <a:xfrm>
            <a:off x="4956292" y="4492072"/>
            <a:ext cx="1168400" cy="1473200"/>
            <a:chOff x="4580" y="1878"/>
            <a:chExt cx="736" cy="928"/>
          </a:xfrm>
        </p:grpSpPr>
        <p:sp>
          <p:nvSpPr>
            <p:cNvPr id="1357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7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236" name="Group 6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73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74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239" name="Group 6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7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7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242" name="Group 6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69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70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245" name="Group 6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248" name="Group 7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65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66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251" name="Group 7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6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6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254" name="Group 7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61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62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257" name="Group 8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5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6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260" name="Group 84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557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58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263" name="Group 87"/>
          <p:cNvGrpSpPr>
            <a:grpSpLocks/>
          </p:cNvGrpSpPr>
          <p:nvPr/>
        </p:nvGrpSpPr>
        <p:grpSpPr bwMode="auto">
          <a:xfrm>
            <a:off x="6194542" y="4495247"/>
            <a:ext cx="1168400" cy="1473200"/>
            <a:chOff x="4580" y="1878"/>
            <a:chExt cx="736" cy="928"/>
          </a:xfrm>
        </p:grpSpPr>
        <p:sp>
          <p:nvSpPr>
            <p:cNvPr id="1355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5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266" name="Group 90"/>
          <p:cNvGrpSpPr>
            <a:grpSpLocks/>
          </p:cNvGrpSpPr>
          <p:nvPr/>
        </p:nvGrpSpPr>
        <p:grpSpPr bwMode="auto">
          <a:xfrm>
            <a:off x="4956292" y="4492072"/>
            <a:ext cx="1168400" cy="1473200"/>
            <a:chOff x="4580" y="1878"/>
            <a:chExt cx="736" cy="928"/>
          </a:xfrm>
        </p:grpSpPr>
        <p:sp>
          <p:nvSpPr>
            <p:cNvPr id="13553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54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269" name="Group 9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5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5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272" name="Group 96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549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50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275" name="Group 9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4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4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278" name="Group 10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45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46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281" name="Group 10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4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4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284" name="Group 10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41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42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287" name="Group 11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3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4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290" name="Group 114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37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38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293" name="Group 117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3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3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296" name="Group 12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33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34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299" name="Group 12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3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3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302" name="Group 12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29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30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305" name="Group 129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5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308" name="Group 13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25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26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311" name="Group 13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2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2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314" name="Group 13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21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22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317" name="Group 14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1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2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320" name="Group 144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17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18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323" name="Group 147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1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1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326" name="Group 15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13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14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329" name="Group 15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1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1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332" name="Group 15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09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10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335" name="Group 15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0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0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338" name="Group 16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05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06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341" name="Group 16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0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0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344" name="Group 16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501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02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347" name="Group 17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9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50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350" name="Group 174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97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98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353" name="Group 177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9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9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356" name="Group 18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93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94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359" name="Group 18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9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9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362" name="Group 18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89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90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365" name="Group 18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368" name="Group 192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485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86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371" name="Group 195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48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8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374" name="Group 19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81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82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377" name="Group 20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7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8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380" name="Group 204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77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78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383" name="Group 207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7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7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386" name="Group 21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73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74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389" name="Group 21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7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7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392" name="Group 21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69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70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395" name="Group 21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6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6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398" name="Group 22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65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66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401" name="Group 22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6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6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404" name="Group 228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61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62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0407" name="Group 231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5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6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0410" name="Group 234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57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58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0413" name="Group 237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5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5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0416" name="Group 240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53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54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0419" name="Group 243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5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5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0422" name="Group 246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49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50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425" name="Group 249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428" name="Group 252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45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46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431" name="Group 255"/>
          <p:cNvGrpSpPr>
            <a:grpSpLocks/>
          </p:cNvGrpSpPr>
          <p:nvPr/>
        </p:nvGrpSpPr>
        <p:grpSpPr bwMode="auto">
          <a:xfrm>
            <a:off x="8858367" y="4492072"/>
            <a:ext cx="1168400" cy="1473200"/>
            <a:chOff x="4580" y="1878"/>
            <a:chExt cx="736" cy="928"/>
          </a:xfrm>
        </p:grpSpPr>
        <p:sp>
          <p:nvSpPr>
            <p:cNvPr id="1344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4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0434" name="Group 258"/>
          <p:cNvGrpSpPr>
            <a:grpSpLocks/>
          </p:cNvGrpSpPr>
          <p:nvPr/>
        </p:nvGrpSpPr>
        <p:grpSpPr bwMode="auto">
          <a:xfrm>
            <a:off x="7618530" y="4492072"/>
            <a:ext cx="1168400" cy="1473200"/>
            <a:chOff x="4580" y="1878"/>
            <a:chExt cx="736" cy="928"/>
          </a:xfrm>
        </p:grpSpPr>
        <p:sp>
          <p:nvSpPr>
            <p:cNvPr id="13441" name="Rectangle 25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42" name="Text Box 26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0437" name="Freeform 261"/>
          <p:cNvSpPr>
            <a:spLocks noEditPoints="1"/>
          </p:cNvSpPr>
          <p:nvPr/>
        </p:nvSpPr>
        <p:spPr bwMode="auto">
          <a:xfrm>
            <a:off x="2035292" y="3561798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3406" name="Text Box 262"/>
          <p:cNvSpPr txBox="1">
            <a:spLocks noChangeArrowheads="1"/>
          </p:cNvSpPr>
          <p:nvPr/>
        </p:nvSpPr>
        <p:spPr bwMode="auto">
          <a:xfrm>
            <a:off x="2746493" y="6244672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3407" name="Text Box 263"/>
          <p:cNvSpPr txBox="1">
            <a:spLocks noChangeArrowheads="1"/>
          </p:cNvSpPr>
          <p:nvPr/>
        </p:nvSpPr>
        <p:spPr bwMode="auto">
          <a:xfrm>
            <a:off x="5411906" y="6244672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3408" name="Text Box 264"/>
          <p:cNvSpPr txBox="1">
            <a:spLocks noChangeArrowheads="1"/>
          </p:cNvSpPr>
          <p:nvPr/>
        </p:nvSpPr>
        <p:spPr bwMode="auto">
          <a:xfrm>
            <a:off x="8074143" y="6244672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0442" name="AutoShape 266"/>
          <p:cNvSpPr>
            <a:spLocks noChangeArrowheads="1"/>
          </p:cNvSpPr>
          <p:nvPr/>
        </p:nvSpPr>
        <p:spPr bwMode="auto">
          <a:xfrm rot="16200000">
            <a:off x="674011" y="4983404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0443" name="AutoShape 267"/>
          <p:cNvSpPr>
            <a:spLocks noChangeArrowheads="1"/>
          </p:cNvSpPr>
          <p:nvPr/>
        </p:nvSpPr>
        <p:spPr bwMode="auto">
          <a:xfrm>
            <a:off x="2060692" y="3596723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3411" name="Group 268"/>
          <p:cNvGrpSpPr>
            <a:grpSpLocks/>
          </p:cNvGrpSpPr>
          <p:nvPr/>
        </p:nvGrpSpPr>
        <p:grpSpPr bwMode="auto">
          <a:xfrm>
            <a:off x="4749917" y="4884186"/>
            <a:ext cx="120650" cy="693737"/>
            <a:chOff x="1939" y="2444"/>
            <a:chExt cx="81" cy="463"/>
          </a:xfrm>
        </p:grpSpPr>
        <p:sp>
          <p:nvSpPr>
            <p:cNvPr id="13439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40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3412" name="Group 271"/>
          <p:cNvGrpSpPr>
            <a:grpSpLocks/>
          </p:cNvGrpSpPr>
          <p:nvPr/>
        </p:nvGrpSpPr>
        <p:grpSpPr bwMode="auto">
          <a:xfrm>
            <a:off x="7431205" y="4884186"/>
            <a:ext cx="120650" cy="693737"/>
            <a:chOff x="1939" y="2444"/>
            <a:chExt cx="81" cy="463"/>
          </a:xfrm>
        </p:grpSpPr>
        <p:sp>
          <p:nvSpPr>
            <p:cNvPr id="13437" name="Rectangle 272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38" name="Rectangle 273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3413" name="Group 274"/>
          <p:cNvGrpSpPr>
            <a:grpSpLocks/>
          </p:cNvGrpSpPr>
          <p:nvPr/>
        </p:nvGrpSpPr>
        <p:grpSpPr bwMode="auto">
          <a:xfrm>
            <a:off x="2294056" y="4279347"/>
            <a:ext cx="7731125" cy="1905000"/>
            <a:chOff x="445" y="1744"/>
            <a:chExt cx="4870" cy="1200"/>
          </a:xfrm>
        </p:grpSpPr>
        <p:grpSp>
          <p:nvGrpSpPr>
            <p:cNvPr id="13415" name="Group 275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3433" name="Group 276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3435" name="Freeform 277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436" name="Freeform 278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434" name="Freeform 279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3416" name="Group 280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3429" name="Group 281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3431" name="Freeform 282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432" name="Freeform 283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430" name="Freeform 284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3417" name="Group 285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3425" name="Group 286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3427" name="Freeform 287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428" name="Freeform 288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426" name="Freeform 289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3418" name="Group 290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3421" name="Group 291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3423" name="Freeform 292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424" name="Freeform 293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422" name="Freeform 294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419" name="Rectangle 295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20" name="Rectangle 296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91" name="Рисунок 29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4469" y="54401"/>
            <a:ext cx="1183005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5440208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0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0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0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" dur="500"/>
                                        <p:tgtEl>
                                          <p:spTgt spid="50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0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0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" dur="500"/>
                                        <p:tgtEl>
                                          <p:spTgt spid="50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0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0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0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0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0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0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0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02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0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02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0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02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0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0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0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0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0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8" dur="500"/>
                                        <p:tgtEl>
                                          <p:spTgt spid="50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2" dur="500"/>
                                        <p:tgtEl>
                                          <p:spTgt spid="50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5" dur="500"/>
                                        <p:tgtEl>
                                          <p:spTgt spid="50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7" dur="500"/>
                                        <p:tgtEl>
                                          <p:spTgt spid="502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0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0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0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0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0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0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0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0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02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0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02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0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0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0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0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0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0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0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0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8" dur="500"/>
                                        <p:tgtEl>
                                          <p:spTgt spid="50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0" dur="500"/>
                                        <p:tgtEl>
                                          <p:spTgt spid="50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3" dur="500"/>
                                        <p:tgtEl>
                                          <p:spTgt spid="50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7" dur="500"/>
                                        <p:tgtEl>
                                          <p:spTgt spid="50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0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03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0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0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0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0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0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0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0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0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0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0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0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0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0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0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0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0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0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0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0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0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0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0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0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0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0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0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0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0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0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0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0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0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0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0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0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0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0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0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0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0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0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0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0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0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0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0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0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0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0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0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0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0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0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0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0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0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0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0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0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0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0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0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0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0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0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0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0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0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0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0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0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0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0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0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0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0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0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0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0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0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0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8" dur="500"/>
                                        <p:tgtEl>
                                          <p:spTgt spid="50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12" dur="500"/>
                                        <p:tgtEl>
                                          <p:spTgt spid="50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2" name="Freeform 6"/>
          <p:cNvSpPr>
            <a:spLocks/>
          </p:cNvSpPr>
          <p:nvPr/>
        </p:nvSpPr>
        <p:spPr bwMode="auto">
          <a:xfrm>
            <a:off x="2094017" y="3114137"/>
            <a:ext cx="8132762" cy="533400"/>
          </a:xfrm>
          <a:custGeom>
            <a:avLst/>
            <a:gdLst>
              <a:gd name="T0" fmla="*/ 7559298 w 5772"/>
              <a:gd name="T1" fmla="*/ 51998 h 636"/>
              <a:gd name="T2" fmla="*/ 7550844 w 5772"/>
              <a:gd name="T3" fmla="*/ 44450 h 636"/>
              <a:gd name="T4" fmla="*/ 7549435 w 5772"/>
              <a:gd name="T5" fmla="*/ 43611 h 636"/>
              <a:gd name="T6" fmla="*/ 7543799 w 5772"/>
              <a:gd name="T7" fmla="*/ 39418 h 636"/>
              <a:gd name="T8" fmla="*/ 7502938 w 5772"/>
              <a:gd name="T9" fmla="*/ 18451 h 636"/>
              <a:gd name="T10" fmla="*/ 7494484 w 5772"/>
              <a:gd name="T11" fmla="*/ 15096 h 636"/>
              <a:gd name="T12" fmla="*/ 7486030 w 5772"/>
              <a:gd name="T13" fmla="*/ 11742 h 636"/>
              <a:gd name="T14" fmla="*/ 7474758 w 5772"/>
              <a:gd name="T15" fmla="*/ 9225 h 636"/>
              <a:gd name="T16" fmla="*/ 7455032 w 5772"/>
              <a:gd name="T17" fmla="*/ 5032 h 636"/>
              <a:gd name="T18" fmla="*/ 7443760 w 5772"/>
              <a:gd name="T19" fmla="*/ 3355 h 636"/>
              <a:gd name="T20" fmla="*/ 7433897 w 5772"/>
              <a:gd name="T21" fmla="*/ 1677 h 636"/>
              <a:gd name="T22" fmla="*/ 7424034 w 5772"/>
              <a:gd name="T23" fmla="*/ 839 h 636"/>
              <a:gd name="T24" fmla="*/ 7412762 w 5772"/>
              <a:gd name="T25" fmla="*/ 0 h 636"/>
              <a:gd name="T26" fmla="*/ 7398672 w 5772"/>
              <a:gd name="T27" fmla="*/ 0 h 636"/>
              <a:gd name="T28" fmla="*/ 734090 w 5772"/>
              <a:gd name="T29" fmla="*/ 0 h 636"/>
              <a:gd name="T30" fmla="*/ 720000 w 5772"/>
              <a:gd name="T31" fmla="*/ 0 h 636"/>
              <a:gd name="T32" fmla="*/ 708728 w 5772"/>
              <a:gd name="T33" fmla="*/ 839 h 636"/>
              <a:gd name="T34" fmla="*/ 698865 w 5772"/>
              <a:gd name="T35" fmla="*/ 1677 h 636"/>
              <a:gd name="T36" fmla="*/ 689002 w 5772"/>
              <a:gd name="T37" fmla="*/ 3355 h 636"/>
              <a:gd name="T38" fmla="*/ 679139 w 5772"/>
              <a:gd name="T39" fmla="*/ 5032 h 636"/>
              <a:gd name="T40" fmla="*/ 658004 w 5772"/>
              <a:gd name="T41" fmla="*/ 9225 h 636"/>
              <a:gd name="T42" fmla="*/ 648141 w 5772"/>
              <a:gd name="T43" fmla="*/ 11742 h 636"/>
              <a:gd name="T44" fmla="*/ 638278 w 5772"/>
              <a:gd name="T45" fmla="*/ 15096 h 636"/>
              <a:gd name="T46" fmla="*/ 629824 w 5772"/>
              <a:gd name="T47" fmla="*/ 18451 h 636"/>
              <a:gd name="T48" fmla="*/ 621370 w 5772"/>
              <a:gd name="T49" fmla="*/ 21806 h 636"/>
              <a:gd name="T50" fmla="*/ 597417 w 5772"/>
              <a:gd name="T51" fmla="*/ 34386 h 636"/>
              <a:gd name="T52" fmla="*/ 590372 w 5772"/>
              <a:gd name="T53" fmla="*/ 39418 h 636"/>
              <a:gd name="T54" fmla="*/ 583327 w 5772"/>
              <a:gd name="T55" fmla="*/ 43611 h 636"/>
              <a:gd name="T56" fmla="*/ 583327 w 5772"/>
              <a:gd name="T57" fmla="*/ 44450 h 636"/>
              <a:gd name="T58" fmla="*/ 573464 w 5772"/>
              <a:gd name="T59" fmla="*/ 51998 h 636"/>
              <a:gd name="T60" fmla="*/ 0 w 5772"/>
              <a:gd name="T61" fmla="*/ 533400 h 636"/>
              <a:gd name="T62" fmla="*/ 542466 w 5772"/>
              <a:gd name="T63" fmla="*/ 488111 h 636"/>
              <a:gd name="T64" fmla="*/ 542466 w 5772"/>
              <a:gd name="T65" fmla="*/ 488111 h 636"/>
              <a:gd name="T66" fmla="*/ 7965091 w 5772"/>
              <a:gd name="T67" fmla="*/ 488111 h 636"/>
              <a:gd name="T68" fmla="*/ 7559298 w 5772"/>
              <a:gd name="T69" fmla="*/ 51998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1208" name="AutoShape 8"/>
          <p:cNvSpPr>
            <a:spLocks noChangeArrowheads="1"/>
          </p:cNvSpPr>
          <p:nvPr/>
        </p:nvSpPr>
        <p:spPr bwMode="auto">
          <a:xfrm>
            <a:off x="2035279" y="35697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/>
          </a:p>
        </p:txBody>
      </p:sp>
      <p:grpSp>
        <p:nvGrpSpPr>
          <p:cNvPr id="14345" name="Group 9"/>
          <p:cNvGrpSpPr>
            <a:grpSpLocks/>
          </p:cNvGrpSpPr>
          <p:nvPr/>
        </p:nvGrpSpPr>
        <p:grpSpPr bwMode="auto">
          <a:xfrm>
            <a:off x="2290867" y="4280949"/>
            <a:ext cx="1168400" cy="1912938"/>
            <a:chOff x="275" y="2008"/>
            <a:chExt cx="795" cy="1276"/>
          </a:xfrm>
        </p:grpSpPr>
        <p:sp>
          <p:nvSpPr>
            <p:cNvPr id="51210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11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12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4629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4346" name="Group 14"/>
          <p:cNvGrpSpPr>
            <a:grpSpLocks/>
          </p:cNvGrpSpPr>
          <p:nvPr/>
        </p:nvGrpSpPr>
        <p:grpSpPr bwMode="auto">
          <a:xfrm>
            <a:off x="3530704" y="4284124"/>
            <a:ext cx="1168400" cy="1912938"/>
            <a:chOff x="275" y="2008"/>
            <a:chExt cx="795" cy="1276"/>
          </a:xfrm>
        </p:grpSpPr>
        <p:sp>
          <p:nvSpPr>
            <p:cNvPr id="51215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16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17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4625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4347" name="Group 19"/>
          <p:cNvGrpSpPr>
            <a:grpSpLocks/>
          </p:cNvGrpSpPr>
          <p:nvPr/>
        </p:nvGrpSpPr>
        <p:grpSpPr bwMode="auto">
          <a:xfrm>
            <a:off x="4956279" y="4280949"/>
            <a:ext cx="1168400" cy="1912938"/>
            <a:chOff x="275" y="2008"/>
            <a:chExt cx="795" cy="1276"/>
          </a:xfrm>
        </p:grpSpPr>
        <p:sp>
          <p:nvSpPr>
            <p:cNvPr id="51220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21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22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46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4348" name="Group 24"/>
          <p:cNvGrpSpPr>
            <a:grpSpLocks/>
          </p:cNvGrpSpPr>
          <p:nvPr/>
        </p:nvGrpSpPr>
        <p:grpSpPr bwMode="auto">
          <a:xfrm>
            <a:off x="6194529" y="4284124"/>
            <a:ext cx="1168400" cy="1912938"/>
            <a:chOff x="275" y="2008"/>
            <a:chExt cx="795" cy="1276"/>
          </a:xfrm>
        </p:grpSpPr>
        <p:sp>
          <p:nvSpPr>
            <p:cNvPr id="51225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26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27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4617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grpSp>
        <p:nvGrpSpPr>
          <p:cNvPr id="14349" name="Group 29"/>
          <p:cNvGrpSpPr>
            <a:grpSpLocks/>
          </p:cNvGrpSpPr>
          <p:nvPr/>
        </p:nvGrpSpPr>
        <p:grpSpPr bwMode="auto">
          <a:xfrm>
            <a:off x="7618517" y="4280949"/>
            <a:ext cx="1168400" cy="1912938"/>
            <a:chOff x="275" y="2008"/>
            <a:chExt cx="795" cy="1276"/>
          </a:xfrm>
        </p:grpSpPr>
        <p:sp>
          <p:nvSpPr>
            <p:cNvPr id="51230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31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51232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altLang="ru-RU">
                <a:latin typeface="Arial Narrow" panose="020B0606020202030204" pitchFamily="34" charset="0"/>
              </a:endParaRPr>
            </a:p>
          </p:txBody>
        </p:sp>
        <p:sp>
          <p:nvSpPr>
            <p:cNvPr id="14613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ru-RU">
                <a:latin typeface="Arial Narrow" panose="020B0606020202030204" pitchFamily="34" charset="0"/>
              </a:endParaRPr>
            </a:p>
          </p:txBody>
        </p:sp>
      </p:grpSp>
      <p:sp>
        <p:nvSpPr>
          <p:cNvPr id="51234" name="AutoShape 34"/>
          <p:cNvSpPr>
            <a:spLocks noChangeArrowheads="1"/>
          </p:cNvSpPr>
          <p:nvPr/>
        </p:nvSpPr>
        <p:spPr bwMode="auto">
          <a:xfrm>
            <a:off x="8858354" y="4284124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1235" name="AutoShape 35"/>
          <p:cNvSpPr>
            <a:spLocks noChangeArrowheads="1"/>
          </p:cNvSpPr>
          <p:nvPr/>
        </p:nvSpPr>
        <p:spPr bwMode="auto">
          <a:xfrm>
            <a:off x="8858354" y="4284124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51236" name="AutoShape 36"/>
          <p:cNvSpPr>
            <a:spLocks noChangeArrowheads="1"/>
          </p:cNvSpPr>
          <p:nvPr/>
        </p:nvSpPr>
        <p:spPr bwMode="auto">
          <a:xfrm>
            <a:off x="8858354" y="5968462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1" hangingPunct="1">
              <a:defRPr/>
            </a:pPr>
            <a:endParaRPr lang="en-US" altLang="ru-RU">
              <a:latin typeface="Arial Narrow" panose="020B0606020202030204" pitchFamily="34" charset="0"/>
            </a:endParaRPr>
          </a:p>
        </p:txBody>
      </p:sp>
      <p:sp>
        <p:nvSpPr>
          <p:cNvPr id="14353" name="AutoShape 37"/>
          <p:cNvSpPr>
            <a:spLocks noChangeArrowheads="1"/>
          </p:cNvSpPr>
          <p:nvPr/>
        </p:nvSpPr>
        <p:spPr bwMode="auto">
          <a:xfrm>
            <a:off x="8858354" y="4284124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endParaRPr lang="en-US" altLang="ru-RU">
              <a:latin typeface="Arial Narrow" panose="020B0606020202030204" pitchFamily="34" charset="0"/>
            </a:endParaRPr>
          </a:p>
        </p:txBody>
      </p:sp>
      <p:grpSp>
        <p:nvGrpSpPr>
          <p:cNvPr id="51239" name="Group 3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608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609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242" name="Group 4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606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607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245" name="Group 45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604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605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4358" name="Group 48"/>
          <p:cNvGrpSpPr>
            <a:grpSpLocks/>
          </p:cNvGrpSpPr>
          <p:nvPr/>
        </p:nvGrpSpPr>
        <p:grpSpPr bwMode="auto">
          <a:xfrm>
            <a:off x="3530704" y="4501612"/>
            <a:ext cx="1168400" cy="1473200"/>
            <a:chOff x="4580" y="1878"/>
            <a:chExt cx="736" cy="928"/>
          </a:xfrm>
        </p:grpSpPr>
        <p:sp>
          <p:nvSpPr>
            <p:cNvPr id="14602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603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4359" name="Group 51"/>
          <p:cNvGrpSpPr>
            <a:grpSpLocks/>
          </p:cNvGrpSpPr>
          <p:nvPr/>
        </p:nvGrpSpPr>
        <p:grpSpPr bwMode="auto">
          <a:xfrm>
            <a:off x="2290867" y="4501612"/>
            <a:ext cx="1168400" cy="1473200"/>
            <a:chOff x="4580" y="1878"/>
            <a:chExt cx="736" cy="928"/>
          </a:xfrm>
        </p:grpSpPr>
        <p:sp>
          <p:nvSpPr>
            <p:cNvPr id="14600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601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254" name="Group 54"/>
          <p:cNvGrpSpPr>
            <a:grpSpLocks/>
          </p:cNvGrpSpPr>
          <p:nvPr/>
        </p:nvGrpSpPr>
        <p:grpSpPr bwMode="auto">
          <a:xfrm>
            <a:off x="6194529" y="4503199"/>
            <a:ext cx="1168400" cy="1473200"/>
            <a:chOff x="4580" y="1878"/>
            <a:chExt cx="736" cy="928"/>
          </a:xfrm>
        </p:grpSpPr>
        <p:sp>
          <p:nvSpPr>
            <p:cNvPr id="14598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99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257" name="Group 5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96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97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260" name="Group 6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94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95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263" name="Group 6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92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93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266" name="Group 6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90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91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269" name="Group 6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88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89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272" name="Group 7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86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87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275" name="Group 7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84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85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278" name="Group 7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82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83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281" name="Group 81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580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81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284" name="Group 84"/>
          <p:cNvGrpSpPr>
            <a:grpSpLocks/>
          </p:cNvGrpSpPr>
          <p:nvPr/>
        </p:nvGrpSpPr>
        <p:grpSpPr bwMode="auto">
          <a:xfrm>
            <a:off x="6194529" y="4503199"/>
            <a:ext cx="1168400" cy="1473200"/>
            <a:chOff x="4580" y="1878"/>
            <a:chExt cx="736" cy="928"/>
          </a:xfrm>
        </p:grpSpPr>
        <p:sp>
          <p:nvSpPr>
            <p:cNvPr id="14578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79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4371" name="Group 87"/>
          <p:cNvGrpSpPr>
            <a:grpSpLocks/>
          </p:cNvGrpSpPr>
          <p:nvPr/>
        </p:nvGrpSpPr>
        <p:grpSpPr bwMode="auto">
          <a:xfrm>
            <a:off x="4956279" y="4500024"/>
            <a:ext cx="1168400" cy="1473200"/>
            <a:chOff x="4580" y="1878"/>
            <a:chExt cx="736" cy="928"/>
          </a:xfrm>
        </p:grpSpPr>
        <p:sp>
          <p:nvSpPr>
            <p:cNvPr id="14576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77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290" name="Group 9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74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75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293" name="Group 93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572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73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296" name="Group 9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70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71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299" name="Group 9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68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69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302" name="Group 10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66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67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305" name="Group 10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64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65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308" name="Group 10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62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63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311" name="Group 111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60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61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314" name="Group 114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58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59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317" name="Group 11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56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57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320" name="Group 12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54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55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323" name="Group 12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52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53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326" name="Group 126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550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51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329" name="Group 12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48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49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332" name="Group 13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46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47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335" name="Group 13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44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45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338" name="Group 13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42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43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341" name="Group 141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40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41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344" name="Group 144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38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39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347" name="Group 14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36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37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350" name="Group 15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34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35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353" name="Group 15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32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33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356" name="Group 15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30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31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359" name="Group 15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28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29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362" name="Group 16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26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27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365" name="Group 16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24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25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368" name="Group 16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22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23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371" name="Group 171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20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21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374" name="Group 174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18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19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377" name="Group 17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16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17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380" name="Group 18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14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15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383" name="Group 18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12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13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386" name="Group 18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10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11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389" name="Group 189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508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09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392" name="Group 192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506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07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395" name="Group 19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04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05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398" name="Group 19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02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03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401" name="Group 201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500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501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404" name="Group 204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98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99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407" name="Group 20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96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97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410" name="Group 21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94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95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413" name="Group 21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92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93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416" name="Group 21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90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91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419" name="Group 21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88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89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422" name="Group 22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86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87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425" name="Group 225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84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85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428" name="Group 228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82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83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431" name="Group 231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80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81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434" name="Group 234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78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79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1437" name="Group 237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76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77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1440" name="Group 240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74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75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1443" name="Group 243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72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73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1446" name="Group 246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70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71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1449" name="Group 249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68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69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1452" name="Group 252"/>
          <p:cNvGrpSpPr>
            <a:grpSpLocks/>
          </p:cNvGrpSpPr>
          <p:nvPr/>
        </p:nvGrpSpPr>
        <p:grpSpPr bwMode="auto">
          <a:xfrm>
            <a:off x="8858354" y="4500024"/>
            <a:ext cx="1168400" cy="1473200"/>
            <a:chOff x="4580" y="1878"/>
            <a:chExt cx="736" cy="928"/>
          </a:xfrm>
        </p:grpSpPr>
        <p:sp>
          <p:nvSpPr>
            <p:cNvPr id="14466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67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455" name="Group 255"/>
          <p:cNvGrpSpPr>
            <a:grpSpLocks/>
          </p:cNvGrpSpPr>
          <p:nvPr/>
        </p:nvGrpSpPr>
        <p:grpSpPr bwMode="auto">
          <a:xfrm>
            <a:off x="7618517" y="4500024"/>
            <a:ext cx="1168400" cy="1473200"/>
            <a:chOff x="4580" y="1878"/>
            <a:chExt cx="736" cy="928"/>
          </a:xfrm>
        </p:grpSpPr>
        <p:sp>
          <p:nvSpPr>
            <p:cNvPr id="14464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65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ru-RU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1458" name="Freeform 258"/>
          <p:cNvSpPr>
            <a:spLocks noEditPoints="1"/>
          </p:cNvSpPr>
          <p:nvPr/>
        </p:nvSpPr>
        <p:spPr bwMode="auto">
          <a:xfrm>
            <a:off x="2035279" y="35697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14429" name="Text Box 259"/>
          <p:cNvSpPr txBox="1">
            <a:spLocks noChangeArrowheads="1"/>
          </p:cNvSpPr>
          <p:nvPr/>
        </p:nvSpPr>
        <p:spPr bwMode="auto">
          <a:xfrm>
            <a:off x="2746480" y="6252624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Hours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4430" name="Text Box 260"/>
          <p:cNvSpPr txBox="1">
            <a:spLocks noChangeArrowheads="1"/>
          </p:cNvSpPr>
          <p:nvPr/>
        </p:nvSpPr>
        <p:spPr bwMode="auto">
          <a:xfrm>
            <a:off x="5411893" y="6252624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Minutes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14431" name="Text Box 261"/>
          <p:cNvSpPr txBox="1">
            <a:spLocks noChangeArrowheads="1"/>
          </p:cNvSpPr>
          <p:nvPr/>
        </p:nvSpPr>
        <p:spPr bwMode="auto">
          <a:xfrm>
            <a:off x="8074130" y="6252624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ru-RU" sz="2400">
                <a:solidFill>
                  <a:schemeClr val="bg1"/>
                </a:solidFill>
              </a:rPr>
              <a:t>Seconds</a:t>
            </a:r>
            <a:endParaRPr lang="en-GB" altLang="ru-RU" sz="2400">
              <a:solidFill>
                <a:schemeClr val="bg1"/>
              </a:solidFill>
            </a:endParaRPr>
          </a:p>
        </p:txBody>
      </p:sp>
      <p:sp>
        <p:nvSpPr>
          <p:cNvPr id="51463" name="AutoShape 263"/>
          <p:cNvSpPr>
            <a:spLocks noChangeArrowheads="1"/>
          </p:cNvSpPr>
          <p:nvPr/>
        </p:nvSpPr>
        <p:spPr bwMode="auto">
          <a:xfrm rot="16200000">
            <a:off x="673998" y="49913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sp>
        <p:nvSpPr>
          <p:cNvPr id="51464" name="AutoShape 264"/>
          <p:cNvSpPr>
            <a:spLocks noChangeArrowheads="1"/>
          </p:cNvSpPr>
          <p:nvPr/>
        </p:nvSpPr>
        <p:spPr bwMode="auto">
          <a:xfrm>
            <a:off x="2060679" y="36046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defRPr/>
            </a:pPr>
            <a:endParaRPr lang="ru-RU"/>
          </a:p>
        </p:txBody>
      </p:sp>
      <p:grpSp>
        <p:nvGrpSpPr>
          <p:cNvPr id="14434" name="Group 265"/>
          <p:cNvGrpSpPr>
            <a:grpSpLocks/>
          </p:cNvGrpSpPr>
          <p:nvPr/>
        </p:nvGrpSpPr>
        <p:grpSpPr bwMode="auto">
          <a:xfrm>
            <a:off x="4749904" y="4892138"/>
            <a:ext cx="120650" cy="693737"/>
            <a:chOff x="1939" y="2444"/>
            <a:chExt cx="81" cy="463"/>
          </a:xfrm>
        </p:grpSpPr>
        <p:sp>
          <p:nvSpPr>
            <p:cNvPr id="144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4435" name="Group 268"/>
          <p:cNvGrpSpPr>
            <a:grpSpLocks/>
          </p:cNvGrpSpPr>
          <p:nvPr/>
        </p:nvGrpSpPr>
        <p:grpSpPr bwMode="auto">
          <a:xfrm>
            <a:off x="7431192" y="4892138"/>
            <a:ext cx="120650" cy="693737"/>
            <a:chOff x="1939" y="2444"/>
            <a:chExt cx="81" cy="463"/>
          </a:xfrm>
        </p:grpSpPr>
        <p:sp>
          <p:nvSpPr>
            <p:cNvPr id="14460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61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grpSp>
        <p:nvGrpSpPr>
          <p:cNvPr id="14436" name="Group 271"/>
          <p:cNvGrpSpPr>
            <a:grpSpLocks/>
          </p:cNvGrpSpPr>
          <p:nvPr/>
        </p:nvGrpSpPr>
        <p:grpSpPr bwMode="auto">
          <a:xfrm>
            <a:off x="2294043" y="4287299"/>
            <a:ext cx="7731125" cy="1905000"/>
            <a:chOff x="445" y="1744"/>
            <a:chExt cx="4870" cy="1200"/>
          </a:xfrm>
        </p:grpSpPr>
        <p:grpSp>
          <p:nvGrpSpPr>
            <p:cNvPr id="1443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1445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445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5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45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443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1445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445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5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45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444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1444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445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5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44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444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1444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1444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44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708 w 358"/>
                    <a:gd name="T1" fmla="*/ 2 h 8"/>
                    <a:gd name="T2" fmla="*/ 47 w 358"/>
                    <a:gd name="T3" fmla="*/ 2 h 8"/>
                    <a:gd name="T4" fmla="*/ 16 w 358"/>
                    <a:gd name="T5" fmla="*/ 2 h 8"/>
                    <a:gd name="T6" fmla="*/ 0 w 358"/>
                    <a:gd name="T7" fmla="*/ 16 h 8"/>
                    <a:gd name="T8" fmla="*/ 47 w 358"/>
                    <a:gd name="T9" fmla="*/ 16 h 8"/>
                    <a:gd name="T10" fmla="*/ 708 w 358"/>
                    <a:gd name="T11" fmla="*/ 16 h 8"/>
                    <a:gd name="T12" fmla="*/ 708 w 358"/>
                    <a:gd name="T13" fmla="*/ 0 h 8"/>
                    <a:gd name="T14" fmla="*/ 708 w 358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44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724 w 366"/>
                  <a:gd name="T1" fmla="*/ 1186 h 600"/>
                  <a:gd name="T2" fmla="*/ 724 w 366"/>
                  <a:gd name="T3" fmla="*/ 1024 h 600"/>
                  <a:gd name="T4" fmla="*/ 724 w 366"/>
                  <a:gd name="T5" fmla="*/ 4 h 600"/>
                  <a:gd name="T6" fmla="*/ 722 w 366"/>
                  <a:gd name="T7" fmla="*/ 0 h 600"/>
                  <a:gd name="T8" fmla="*/ 722 w 366"/>
                  <a:gd name="T9" fmla="*/ 0 h 600"/>
                  <a:gd name="T10" fmla="*/ 57 w 366"/>
                  <a:gd name="T11" fmla="*/ 0 h 600"/>
                  <a:gd name="T12" fmla="*/ 4 w 366"/>
                  <a:gd name="T13" fmla="*/ 0 h 600"/>
                  <a:gd name="T14" fmla="*/ 0 w 366"/>
                  <a:gd name="T15" fmla="*/ 2 h 600"/>
                  <a:gd name="T16" fmla="*/ 0 w 366"/>
                  <a:gd name="T17" fmla="*/ 4 h 600"/>
                  <a:gd name="T18" fmla="*/ 0 w 366"/>
                  <a:gd name="T19" fmla="*/ 1024 h 600"/>
                  <a:gd name="T20" fmla="*/ 0 w 366"/>
                  <a:gd name="T21" fmla="*/ 1186 h 600"/>
                  <a:gd name="T22" fmla="*/ 4 w 366"/>
                  <a:gd name="T23" fmla="*/ 1188 h 600"/>
                  <a:gd name="T24" fmla="*/ 4 w 366"/>
                  <a:gd name="T25" fmla="*/ 1188 h 600"/>
                  <a:gd name="T26" fmla="*/ 4 w 366"/>
                  <a:gd name="T27" fmla="*/ 1188 h 600"/>
                  <a:gd name="T28" fmla="*/ 57 w 366"/>
                  <a:gd name="T29" fmla="*/ 1188 h 600"/>
                  <a:gd name="T30" fmla="*/ 722 w 366"/>
                  <a:gd name="T31" fmla="*/ 1188 h 600"/>
                  <a:gd name="T32" fmla="*/ 724 w 366"/>
                  <a:gd name="T33" fmla="*/ 1186 h 600"/>
                  <a:gd name="T34" fmla="*/ 724 w 366"/>
                  <a:gd name="T35" fmla="*/ 1186 h 600"/>
                  <a:gd name="T36" fmla="*/ 6 w 366"/>
                  <a:gd name="T37" fmla="*/ 1024 h 600"/>
                  <a:gd name="T38" fmla="*/ 6 w 366"/>
                  <a:gd name="T39" fmla="*/ 6 h 600"/>
                  <a:gd name="T40" fmla="*/ 22 w 366"/>
                  <a:gd name="T41" fmla="*/ 6 h 600"/>
                  <a:gd name="T42" fmla="*/ 22 w 366"/>
                  <a:gd name="T43" fmla="*/ 1024 h 600"/>
                  <a:gd name="T44" fmla="*/ 22 w 366"/>
                  <a:gd name="T45" fmla="*/ 1162 h 600"/>
                  <a:gd name="T46" fmla="*/ 6 w 366"/>
                  <a:gd name="T47" fmla="*/ 1178 h 600"/>
                  <a:gd name="T48" fmla="*/ 6 w 366"/>
                  <a:gd name="T49" fmla="*/ 1024 h 600"/>
                  <a:gd name="T50" fmla="*/ 718 w 366"/>
                  <a:gd name="T51" fmla="*/ 1182 h 600"/>
                  <a:gd name="T52" fmla="*/ 57 w 366"/>
                  <a:gd name="T53" fmla="*/ 1182 h 600"/>
                  <a:gd name="T54" fmla="*/ 10 w 366"/>
                  <a:gd name="T55" fmla="*/ 1182 h 600"/>
                  <a:gd name="T56" fmla="*/ 26 w 366"/>
                  <a:gd name="T57" fmla="*/ 1168 h 600"/>
                  <a:gd name="T58" fmla="*/ 57 w 366"/>
                  <a:gd name="T59" fmla="*/ 1168 h 600"/>
                  <a:gd name="T60" fmla="*/ 718 w 366"/>
                  <a:gd name="T61" fmla="*/ 1168 h 600"/>
                  <a:gd name="T62" fmla="*/ 718 w 366"/>
                  <a:gd name="T63" fmla="*/ 1166 h 600"/>
                  <a:gd name="T64" fmla="*/ 718 w 366"/>
                  <a:gd name="T65" fmla="*/ 1182 h 600"/>
                  <a:gd name="T66" fmla="*/ 718 w 366"/>
                  <a:gd name="T67" fmla="*/ 1024 h 600"/>
                  <a:gd name="T68" fmla="*/ 718 w 366"/>
                  <a:gd name="T69" fmla="*/ 1162 h 600"/>
                  <a:gd name="T70" fmla="*/ 718 w 366"/>
                  <a:gd name="T71" fmla="*/ 1162 h 600"/>
                  <a:gd name="T72" fmla="*/ 57 w 366"/>
                  <a:gd name="T73" fmla="*/ 1162 h 600"/>
                  <a:gd name="T74" fmla="*/ 28 w 366"/>
                  <a:gd name="T75" fmla="*/ 1162 h 600"/>
                  <a:gd name="T76" fmla="*/ 28 w 366"/>
                  <a:gd name="T77" fmla="*/ 1024 h 600"/>
                  <a:gd name="T78" fmla="*/ 28 w 366"/>
                  <a:gd name="T79" fmla="*/ 6 h 600"/>
                  <a:gd name="T80" fmla="*/ 57 w 366"/>
                  <a:gd name="T81" fmla="*/ 6 h 600"/>
                  <a:gd name="T82" fmla="*/ 718 w 366"/>
                  <a:gd name="T83" fmla="*/ 6 h 600"/>
                  <a:gd name="T84" fmla="*/ 718 w 366"/>
                  <a:gd name="T85" fmla="*/ 1024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444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44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pic>
        <p:nvPicPr>
          <p:cNvPr id="288" name="Рисунок 28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4469" y="54401"/>
            <a:ext cx="11830050" cy="245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009682"/>
      </p:ext>
    </p:extLst>
  </p:cSld>
  <p:clrMapOvr>
    <a:masterClrMapping/>
  </p:clrMapOvr>
  <p:transition advClick="0" advTm="1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51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512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5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5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51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512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1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1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5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51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5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512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5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512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5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51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5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51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5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51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5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5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51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51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5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51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5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51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5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513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5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51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5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513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5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51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5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51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5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513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5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51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5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51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51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51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51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51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5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51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5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51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51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51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51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51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5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51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51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51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51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513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5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51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5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51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51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51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51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51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51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51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51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51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51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51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51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51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5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51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51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513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5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51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51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513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51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513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51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513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51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51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51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51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5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51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51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51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51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51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51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51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51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51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1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1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1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1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1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51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1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1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14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1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1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1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14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1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1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1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1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1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1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1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1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1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1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1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181</TotalTime>
  <Words>2068</Words>
  <Application>Microsoft Office PowerPoint</Application>
  <PresentationFormat>Произвольный</PresentationFormat>
  <Paragraphs>2059</Paragraphs>
  <Slides>118</Slides>
  <Notes>7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118</vt:i4>
      </vt:variant>
    </vt:vector>
  </HeadingPairs>
  <TitlesOfParts>
    <vt:vector size="119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Максим Дорофеев</dc:creator>
  <cp:lastModifiedBy>Каланов Денис</cp:lastModifiedBy>
  <cp:revision>11</cp:revision>
  <dcterms:created xsi:type="dcterms:W3CDTF">2016-05-25T11:54:43Z</dcterms:created>
  <dcterms:modified xsi:type="dcterms:W3CDTF">2016-06-15T10:37:00Z</dcterms:modified>
</cp:coreProperties>
</file>