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4"/>
  </p:notesMasterIdLst>
  <p:handoutMasterIdLst>
    <p:handoutMasterId r:id="rId15"/>
  </p:handoutMasterIdLst>
  <p:sldIdLst>
    <p:sldId id="374" r:id="rId2"/>
    <p:sldId id="391" r:id="rId3"/>
    <p:sldId id="378" r:id="rId4"/>
    <p:sldId id="385" r:id="rId5"/>
    <p:sldId id="382" r:id="rId6"/>
    <p:sldId id="384" r:id="rId7"/>
    <p:sldId id="379" r:id="rId8"/>
    <p:sldId id="383" r:id="rId9"/>
    <p:sldId id="389" r:id="rId10"/>
    <p:sldId id="388" r:id="rId11"/>
    <p:sldId id="387" r:id="rId12"/>
    <p:sldId id="390" r:id="rId13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 Options" id="{7B6B4EC7-FC6D-4749-B97F-A2DEF9F32144}">
          <p14:sldIdLst>
            <p14:sldId id="374"/>
            <p14:sldId id="391"/>
          </p14:sldIdLst>
        </p14:section>
        <p14:section name="Content Pages" id="{3C68DE92-C1C6-714A-8AF4-15E21920A072}">
          <p14:sldIdLst>
            <p14:sldId id="378"/>
            <p14:sldId id="385"/>
            <p14:sldId id="382"/>
            <p14:sldId id="384"/>
            <p14:sldId id="379"/>
            <p14:sldId id="383"/>
            <p14:sldId id="389"/>
            <p14:sldId id="388"/>
            <p14:sldId id="387"/>
            <p14:sldId id="390"/>
          </p14:sldIdLst>
        </p14:section>
        <p14:section name="Untitled Section" id="{93E35521-3964-45FD-AE42-F9061302BFF2}">
          <p14:sldIdLst/>
        </p14:section>
        <p14:section name="End Page" id="{2F30834D-CDFD-E940-8841-26779747EF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77" userDrawn="1">
          <p15:clr>
            <a:srgbClr val="A4A3A4"/>
          </p15:clr>
        </p15:guide>
        <p15:guide id="2" pos="5469" userDrawn="1">
          <p15:clr>
            <a:srgbClr val="A4A3A4"/>
          </p15:clr>
        </p15:guide>
        <p15:guide id="3" orient="horz" pos="903">
          <p15:clr>
            <a:srgbClr val="A4A3A4"/>
          </p15:clr>
        </p15:guide>
        <p15:guide id="4" pos="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B0183C"/>
    <a:srgbClr val="842054"/>
    <a:srgbClr val="FF8000"/>
    <a:srgbClr val="091925"/>
    <a:srgbClr val="123451"/>
    <a:srgbClr val="07131C"/>
    <a:srgbClr val="0D263A"/>
    <a:srgbClr val="336699"/>
    <a:srgbClr val="0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6210" autoAdjust="0"/>
  </p:normalViewPr>
  <p:slideViewPr>
    <p:cSldViewPr>
      <p:cViewPr varScale="1">
        <p:scale>
          <a:sx n="100" d="100"/>
          <a:sy n="100" d="100"/>
        </p:scale>
        <p:origin x="250" y="77"/>
      </p:cViewPr>
      <p:guideLst>
        <p:guide orient="horz" pos="677"/>
        <p:guide pos="5469"/>
        <p:guide orient="horz" pos="903"/>
        <p:guide pos="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FB27C-ABE7-4546-9916-6A0B764F5D5A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5B2E43-53CF-4946-AA47-38D50BB29351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indent="0" algn="ctr" defTabSz="342900" rtl="0" eaLnBrk="1" latinLnBrk="0" hangingPunct="1">
            <a:spcBef>
              <a:spcPct val="20000"/>
            </a:spcBef>
            <a:buClr>
              <a:schemeClr val="accent2"/>
            </a:buClr>
            <a:buFont typeface="Arial"/>
            <a:buNone/>
          </a:pPr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Global Delivery Hiring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gm:t>
    </dgm:pt>
    <dgm:pt modelId="{69380F7C-4C95-4CFE-8034-E1004ED74A27}" type="parTrans" cxnId="{6F9FF42A-0761-4DAE-B2D7-5BEE3C02185F}">
      <dgm:prSet/>
      <dgm:spPr/>
      <dgm:t>
        <a:bodyPr/>
        <a:lstStyle/>
        <a:p>
          <a:endParaRPr lang="en-US"/>
        </a:p>
      </dgm:t>
    </dgm:pt>
    <dgm:pt modelId="{C249AB7A-3D8F-43C0-85DB-A27805BD851A}" type="sibTrans" cxnId="{6F9FF42A-0761-4DAE-B2D7-5BEE3C02185F}">
      <dgm:prSet/>
      <dgm:spPr/>
      <dgm:t>
        <a:bodyPr/>
        <a:lstStyle/>
        <a:p>
          <a:endParaRPr lang="en-US"/>
        </a:p>
      </dgm:t>
    </dgm:pt>
    <dgm:pt modelId="{CF89DA4D-1BB2-4680-9917-58656A40E6C3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indent="0" algn="ctr" defTabSz="342900" rtl="0" eaLnBrk="1" latinLnBrk="0" hangingPunct="1">
            <a:spcBef>
              <a:spcPct val="20000"/>
            </a:spcBef>
            <a:buClr>
              <a:schemeClr val="accent2"/>
            </a:buClr>
            <a:buFont typeface="Arial"/>
            <a:buNone/>
          </a:pPr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Resource Managers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gm:t>
    </dgm:pt>
    <dgm:pt modelId="{27A3B626-CAC2-49E1-8E0F-BFCE1B3754EA}" type="parTrans" cxnId="{340314F4-AE8B-40AC-AF7E-A5A5368274BF}">
      <dgm:prSet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</dgm:spPr>
      <dgm:t>
        <a:bodyPr/>
        <a:lstStyle/>
        <a:p>
          <a:endParaRPr lang="en-US"/>
        </a:p>
      </dgm:t>
    </dgm:pt>
    <dgm:pt modelId="{949B790F-8FE3-4C31-A37C-901C45331660}" type="sibTrans" cxnId="{340314F4-AE8B-40AC-AF7E-A5A5368274BF}">
      <dgm:prSet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</dgm:spPr>
      <dgm:t>
        <a:bodyPr/>
        <a:lstStyle/>
        <a:p>
          <a:endParaRPr lang="en-US"/>
        </a:p>
      </dgm:t>
    </dgm:pt>
    <dgm:pt modelId="{4DEC703F-8707-4A28-86B8-92B7E8AD92C4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Current Needs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gm:t>
    </dgm:pt>
    <dgm:pt modelId="{9C0DD587-00A7-4228-85A8-CB46B7FF7D87}" type="parTrans" cxnId="{B29842A6-969B-4C2B-AE29-8DF9E30DBBFE}">
      <dgm:prSet/>
      <dgm:spPr/>
      <dgm:t>
        <a:bodyPr/>
        <a:lstStyle/>
        <a:p>
          <a:endParaRPr lang="en-US"/>
        </a:p>
      </dgm:t>
    </dgm:pt>
    <dgm:pt modelId="{4ABF6FA7-6BDD-4C4B-8285-FE289E386E61}" type="sibTrans" cxnId="{B29842A6-969B-4C2B-AE29-8DF9E30DBBFE}">
      <dgm:prSet/>
      <dgm:spPr/>
      <dgm:t>
        <a:bodyPr/>
        <a:lstStyle/>
        <a:p>
          <a:endParaRPr lang="en-US"/>
        </a:p>
      </dgm:t>
    </dgm:pt>
    <dgm:pt modelId="{42B597E0-254F-4A2D-84F4-146F6C136544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0" indent="0" algn="ctr" defTabSz="342900" rtl="0" eaLnBrk="1" latinLnBrk="0" hangingPunct="1">
            <a:spcBef>
              <a:spcPct val="20000"/>
            </a:spcBef>
            <a:buClr>
              <a:schemeClr val="accent2"/>
            </a:buClr>
            <a:buFont typeface="Arial"/>
            <a:buNone/>
          </a:pPr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CTO Hiring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gm:t>
    </dgm:pt>
    <dgm:pt modelId="{EFE15F0A-98BD-4CD2-8B8E-C3AC7F34CB30}" type="parTrans" cxnId="{BBF90A9E-96C0-4D9C-A6EF-84EABE4F7835}">
      <dgm:prSet/>
      <dgm:spPr/>
      <dgm:t>
        <a:bodyPr/>
        <a:lstStyle/>
        <a:p>
          <a:endParaRPr lang="en-US"/>
        </a:p>
      </dgm:t>
    </dgm:pt>
    <dgm:pt modelId="{9EC1E52F-092B-4D54-A305-902B4A32CF0E}" type="sibTrans" cxnId="{BBF90A9E-96C0-4D9C-A6EF-84EABE4F7835}">
      <dgm:prSet/>
      <dgm:spPr/>
      <dgm:t>
        <a:bodyPr/>
        <a:lstStyle/>
        <a:p>
          <a:endParaRPr lang="en-US"/>
        </a:p>
      </dgm:t>
    </dgm:pt>
    <dgm:pt modelId="{E28C2B6D-60F7-4F24-9EB3-CDD034CBE8D4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indent="0" algn="ctr" defTabSz="342900" rtl="0" eaLnBrk="1" latinLnBrk="0" hangingPunct="1">
            <a:spcBef>
              <a:spcPct val="20000"/>
            </a:spcBef>
            <a:buClr>
              <a:schemeClr val="accent2"/>
            </a:buClr>
            <a:buFont typeface="Arial"/>
            <a:buNone/>
          </a:pPr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VP’s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gm:t>
    </dgm:pt>
    <dgm:pt modelId="{FB01069C-2A04-43CB-B568-CBBC7AD40F16}" type="parTrans" cxnId="{60BD2DEE-16C5-4CC1-BF56-CBE5619702A2}">
      <dgm:prSet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F4B98F-55A5-43DF-AB81-51646E4251B3}" type="sibTrans" cxnId="{60BD2DEE-16C5-4CC1-BF56-CBE5619702A2}">
      <dgm:prSet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F207E4F-96AB-42A7-9E3C-0E54B9079522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600" kern="1200" baseline="0" dirty="0" smtClean="0">
              <a:solidFill>
                <a:srgbClr val="C00000"/>
              </a:solidFill>
              <a:latin typeface="Arial Black"/>
              <a:ea typeface="+mn-ea"/>
              <a:cs typeface="Arial Black"/>
            </a:rPr>
            <a:t>Strategic vision</a:t>
          </a:r>
          <a:endParaRPr lang="en-US" sz="2600" kern="1200" baseline="0" dirty="0">
            <a:solidFill>
              <a:srgbClr val="C00000"/>
            </a:solidFill>
            <a:latin typeface="Arial Black"/>
            <a:ea typeface="+mn-ea"/>
            <a:cs typeface="Arial Black"/>
          </a:endParaRPr>
        </a:p>
      </dgm:t>
    </dgm:pt>
    <dgm:pt modelId="{7EB6AF00-F6EA-479C-82D8-21400D6392E8}" type="parTrans" cxnId="{0554116F-DADA-43C8-8168-06BF5BE5EE1E}">
      <dgm:prSet/>
      <dgm:spPr/>
      <dgm:t>
        <a:bodyPr/>
        <a:lstStyle/>
        <a:p>
          <a:endParaRPr lang="en-US"/>
        </a:p>
      </dgm:t>
    </dgm:pt>
    <dgm:pt modelId="{47D9B58F-EDBD-406C-9C2B-424A60429EFC}" type="sibTrans" cxnId="{0554116F-DADA-43C8-8168-06BF5BE5EE1E}">
      <dgm:prSet/>
      <dgm:spPr/>
      <dgm:t>
        <a:bodyPr/>
        <a:lstStyle/>
        <a:p>
          <a:endParaRPr lang="en-US"/>
        </a:p>
      </dgm:t>
    </dgm:pt>
    <dgm:pt modelId="{37FCE0D5-D467-44A5-B46F-4D987C918AEE}" type="pres">
      <dgm:prSet presAssocID="{F0CFB27C-ABE7-4546-9916-6A0B764F5D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AA44C-0943-422D-8195-CDCC2B24CE4A}" type="pres">
      <dgm:prSet presAssocID="{AA5B2E43-53CF-4946-AA47-38D50BB29351}" presName="vertFlow" presStyleCnt="0"/>
      <dgm:spPr/>
    </dgm:pt>
    <dgm:pt modelId="{52992F7F-AE4D-4551-8755-030E97200CB7}" type="pres">
      <dgm:prSet presAssocID="{AA5B2E43-53CF-4946-AA47-38D50BB29351}" presName="header" presStyleLbl="node1" presStyleIdx="0" presStyleCnt="2" custLinFactY="-21292" custLinFactNeighborX="2601" custLinFactNeighborY="-100000"/>
      <dgm:spPr/>
      <dgm:t>
        <a:bodyPr/>
        <a:lstStyle/>
        <a:p>
          <a:endParaRPr lang="en-US"/>
        </a:p>
      </dgm:t>
    </dgm:pt>
    <dgm:pt modelId="{B56E156B-9D21-4375-8532-D1FAF92409BF}" type="pres">
      <dgm:prSet presAssocID="{27A3B626-CAC2-49E1-8E0F-BFCE1B3754EA}" presName="parTrans" presStyleLbl="sibTrans2D1" presStyleIdx="0" presStyleCnt="4" custAng="21448042" custScaleX="161185" custScaleY="536791" custLinFactX="-180224" custLinFactNeighborX="-200000" custLinFactNeighborY="9011"/>
      <dgm:spPr/>
      <dgm:t>
        <a:bodyPr/>
        <a:lstStyle/>
        <a:p>
          <a:endParaRPr lang="en-US"/>
        </a:p>
      </dgm:t>
    </dgm:pt>
    <dgm:pt modelId="{A11D47D6-A918-4B78-ACF4-C9B151B3058A}" type="pres">
      <dgm:prSet presAssocID="{CF89DA4D-1BB2-4680-9917-58656A40E6C3}" presName="child" presStyleLbl="alignAccFollowNode1" presStyleIdx="0" presStyleCnt="4" custAng="0" custScaleY="127140" custLinFactY="1347" custLinFactNeighborX="6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BD35-5FCB-4A39-975F-2BE8808D2C72}" type="pres">
      <dgm:prSet presAssocID="{949B790F-8FE3-4C31-A37C-901C45331660}" presName="sibTrans" presStyleLbl="sibTrans2D1" presStyleIdx="1" presStyleCnt="4" custScaleX="110440" custScaleY="487630" custLinFactNeighborX="-67678" custLinFactNeighborY="1638"/>
      <dgm:spPr/>
      <dgm:t>
        <a:bodyPr/>
        <a:lstStyle/>
        <a:p>
          <a:endParaRPr lang="en-US"/>
        </a:p>
      </dgm:t>
    </dgm:pt>
    <dgm:pt modelId="{F1EC6793-C42B-48ED-9F9C-CEA172F111E6}" type="pres">
      <dgm:prSet presAssocID="{4DEC703F-8707-4A28-86B8-92B7E8AD92C4}" presName="child" presStyleLbl="alignAccFollowNode1" presStyleIdx="1" presStyleCnt="4" custLinFactY="42777" custLinFactNeighborX="6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93DDB-B359-4278-8260-C22644BAA928}" type="pres">
      <dgm:prSet presAssocID="{AA5B2E43-53CF-4946-AA47-38D50BB29351}" presName="hSp" presStyleCnt="0"/>
      <dgm:spPr/>
    </dgm:pt>
    <dgm:pt modelId="{16EE56C6-0E55-4D75-A688-B7FB4320194C}" type="pres">
      <dgm:prSet presAssocID="{42B597E0-254F-4A2D-84F4-146F6C136544}" presName="vertFlow" presStyleCnt="0"/>
      <dgm:spPr/>
    </dgm:pt>
    <dgm:pt modelId="{E2B3A189-0067-40CD-81F9-BC3E8FDA4896}" type="pres">
      <dgm:prSet presAssocID="{42B597E0-254F-4A2D-84F4-146F6C136544}" presName="header" presStyleLbl="node1" presStyleIdx="1" presStyleCnt="2" custLinFactY="-20916" custLinFactNeighborX="-1780" custLinFactNeighborY="-100000"/>
      <dgm:spPr/>
      <dgm:t>
        <a:bodyPr/>
        <a:lstStyle/>
        <a:p>
          <a:endParaRPr lang="en-US"/>
        </a:p>
      </dgm:t>
    </dgm:pt>
    <dgm:pt modelId="{6F4F1629-C38A-48A1-B183-9F18616AB7D0}" type="pres">
      <dgm:prSet presAssocID="{FB01069C-2A04-43CB-B568-CBBC7AD40F16}" presName="parTrans" presStyleLbl="sibTrans2D1" presStyleIdx="2" presStyleCnt="4" custAng="0" custScaleX="169086" custScaleY="507543" custLinFactX="200000" custLinFactNeighborX="230182" custLinFactNeighborY="1726"/>
      <dgm:spPr/>
      <dgm:t>
        <a:bodyPr/>
        <a:lstStyle/>
        <a:p>
          <a:endParaRPr lang="en-US"/>
        </a:p>
      </dgm:t>
    </dgm:pt>
    <dgm:pt modelId="{E28CA8EF-9B33-402E-8827-DDFBDD324E4B}" type="pres">
      <dgm:prSet presAssocID="{E28C2B6D-60F7-4F24-9EB3-CDD034CBE8D4}" presName="child" presStyleLbl="alignAccFollowNode1" presStyleIdx="2" presStyleCnt="4" custAng="0" custScaleY="125308" custLinFactY="1406" custLinFactNeighborX="-17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B4239-27E1-4CCB-ADEE-88DB131B2FA5}" type="pres">
      <dgm:prSet presAssocID="{F3F4B98F-55A5-43DF-AB81-51646E4251B3}" presName="sibTrans" presStyleLbl="sibTrans2D1" presStyleIdx="3" presStyleCnt="4" custAng="0" custScaleX="105679" custScaleY="492281" custLinFactNeighborX="76697" custLinFactNeighborY="4448"/>
      <dgm:spPr/>
      <dgm:t>
        <a:bodyPr/>
        <a:lstStyle/>
        <a:p>
          <a:endParaRPr lang="en-US"/>
        </a:p>
      </dgm:t>
    </dgm:pt>
    <dgm:pt modelId="{6C2A75AC-497F-40D4-BF79-A64167C26C7C}" type="pres">
      <dgm:prSet presAssocID="{EF207E4F-96AB-42A7-9E3C-0E54B9079522}" presName="child" presStyleLbl="alignAccFollowNode1" presStyleIdx="3" presStyleCnt="4" custAng="0" custLinFactY="44734" custLinFactNeighborX="-17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FF42A-0761-4DAE-B2D7-5BEE3C02185F}" srcId="{F0CFB27C-ABE7-4546-9916-6A0B764F5D5A}" destId="{AA5B2E43-53CF-4946-AA47-38D50BB29351}" srcOrd="0" destOrd="0" parTransId="{69380F7C-4C95-4CFE-8034-E1004ED74A27}" sibTransId="{C249AB7A-3D8F-43C0-85DB-A27805BD851A}"/>
    <dgm:cxn modelId="{9ED853F2-459A-4317-BF78-09A95A41E1C9}" type="presOf" srcId="{949B790F-8FE3-4C31-A37C-901C45331660}" destId="{591FBD35-5FCB-4A39-975F-2BE8808D2C72}" srcOrd="0" destOrd="0" presId="urn:microsoft.com/office/officeart/2005/8/layout/lProcess1"/>
    <dgm:cxn modelId="{F37E9F1C-EE6C-4816-8676-55C1A6A88960}" type="presOf" srcId="{4DEC703F-8707-4A28-86B8-92B7E8AD92C4}" destId="{F1EC6793-C42B-48ED-9F9C-CEA172F111E6}" srcOrd="0" destOrd="0" presId="urn:microsoft.com/office/officeart/2005/8/layout/lProcess1"/>
    <dgm:cxn modelId="{B29842A6-969B-4C2B-AE29-8DF9E30DBBFE}" srcId="{AA5B2E43-53CF-4946-AA47-38D50BB29351}" destId="{4DEC703F-8707-4A28-86B8-92B7E8AD92C4}" srcOrd="1" destOrd="0" parTransId="{9C0DD587-00A7-4228-85A8-CB46B7FF7D87}" sibTransId="{4ABF6FA7-6BDD-4C4B-8285-FE289E386E61}"/>
    <dgm:cxn modelId="{DAADEC59-11BA-4F8B-86A0-F32A78F68B37}" type="presOf" srcId="{F0CFB27C-ABE7-4546-9916-6A0B764F5D5A}" destId="{37FCE0D5-D467-44A5-B46F-4D987C918AEE}" srcOrd="0" destOrd="0" presId="urn:microsoft.com/office/officeart/2005/8/layout/lProcess1"/>
    <dgm:cxn modelId="{E50FDBCE-68B6-4AD4-AD29-748E3CFD9A13}" type="presOf" srcId="{AA5B2E43-53CF-4946-AA47-38D50BB29351}" destId="{52992F7F-AE4D-4551-8755-030E97200CB7}" srcOrd="0" destOrd="0" presId="urn:microsoft.com/office/officeart/2005/8/layout/lProcess1"/>
    <dgm:cxn modelId="{8033E979-7C42-4B7F-B04E-959B5A3D4D82}" type="presOf" srcId="{42B597E0-254F-4A2D-84F4-146F6C136544}" destId="{E2B3A189-0067-40CD-81F9-BC3E8FDA4896}" srcOrd="0" destOrd="0" presId="urn:microsoft.com/office/officeart/2005/8/layout/lProcess1"/>
    <dgm:cxn modelId="{0554116F-DADA-43C8-8168-06BF5BE5EE1E}" srcId="{42B597E0-254F-4A2D-84F4-146F6C136544}" destId="{EF207E4F-96AB-42A7-9E3C-0E54B9079522}" srcOrd="1" destOrd="0" parTransId="{7EB6AF00-F6EA-479C-82D8-21400D6392E8}" sibTransId="{47D9B58F-EDBD-406C-9C2B-424A60429EFC}"/>
    <dgm:cxn modelId="{BBF90A9E-96C0-4D9C-A6EF-84EABE4F7835}" srcId="{F0CFB27C-ABE7-4546-9916-6A0B764F5D5A}" destId="{42B597E0-254F-4A2D-84F4-146F6C136544}" srcOrd="1" destOrd="0" parTransId="{EFE15F0A-98BD-4CD2-8B8E-C3AC7F34CB30}" sibTransId="{9EC1E52F-092B-4D54-A305-902B4A32CF0E}"/>
    <dgm:cxn modelId="{60BD2DEE-16C5-4CC1-BF56-CBE5619702A2}" srcId="{42B597E0-254F-4A2D-84F4-146F6C136544}" destId="{E28C2B6D-60F7-4F24-9EB3-CDD034CBE8D4}" srcOrd="0" destOrd="0" parTransId="{FB01069C-2A04-43CB-B568-CBBC7AD40F16}" sibTransId="{F3F4B98F-55A5-43DF-AB81-51646E4251B3}"/>
    <dgm:cxn modelId="{340314F4-AE8B-40AC-AF7E-A5A5368274BF}" srcId="{AA5B2E43-53CF-4946-AA47-38D50BB29351}" destId="{CF89DA4D-1BB2-4680-9917-58656A40E6C3}" srcOrd="0" destOrd="0" parTransId="{27A3B626-CAC2-49E1-8E0F-BFCE1B3754EA}" sibTransId="{949B790F-8FE3-4C31-A37C-901C45331660}"/>
    <dgm:cxn modelId="{B711F21F-F7D3-499D-BCB4-DEBF5AC78A08}" type="presOf" srcId="{CF89DA4D-1BB2-4680-9917-58656A40E6C3}" destId="{A11D47D6-A918-4B78-ACF4-C9B151B3058A}" srcOrd="0" destOrd="0" presId="urn:microsoft.com/office/officeart/2005/8/layout/lProcess1"/>
    <dgm:cxn modelId="{4137B765-A28D-4934-9A1F-21AB9C9E466E}" type="presOf" srcId="{E28C2B6D-60F7-4F24-9EB3-CDD034CBE8D4}" destId="{E28CA8EF-9B33-402E-8827-DDFBDD324E4B}" srcOrd="0" destOrd="0" presId="urn:microsoft.com/office/officeart/2005/8/layout/lProcess1"/>
    <dgm:cxn modelId="{D13C060A-81C5-460E-8ABC-F0FB0D566AA3}" type="presOf" srcId="{FB01069C-2A04-43CB-B568-CBBC7AD40F16}" destId="{6F4F1629-C38A-48A1-B183-9F18616AB7D0}" srcOrd="0" destOrd="0" presId="urn:microsoft.com/office/officeart/2005/8/layout/lProcess1"/>
    <dgm:cxn modelId="{25D606C5-4EEA-4825-9886-E91DEB5B2C47}" type="presOf" srcId="{EF207E4F-96AB-42A7-9E3C-0E54B9079522}" destId="{6C2A75AC-497F-40D4-BF79-A64167C26C7C}" srcOrd="0" destOrd="0" presId="urn:microsoft.com/office/officeart/2005/8/layout/lProcess1"/>
    <dgm:cxn modelId="{87AF3F6F-CE1A-443A-B641-F803D6E70B92}" type="presOf" srcId="{27A3B626-CAC2-49E1-8E0F-BFCE1B3754EA}" destId="{B56E156B-9D21-4375-8532-D1FAF92409BF}" srcOrd="0" destOrd="0" presId="urn:microsoft.com/office/officeart/2005/8/layout/lProcess1"/>
    <dgm:cxn modelId="{00340487-FFD1-4302-9A51-E57C5C86A0A0}" type="presOf" srcId="{F3F4B98F-55A5-43DF-AB81-51646E4251B3}" destId="{6D9B4239-27E1-4CCB-ADEE-88DB131B2FA5}" srcOrd="0" destOrd="0" presId="urn:microsoft.com/office/officeart/2005/8/layout/lProcess1"/>
    <dgm:cxn modelId="{878FC698-E497-4F15-865B-5644E886D1EE}" type="presParOf" srcId="{37FCE0D5-D467-44A5-B46F-4D987C918AEE}" destId="{F33AA44C-0943-422D-8195-CDCC2B24CE4A}" srcOrd="0" destOrd="0" presId="urn:microsoft.com/office/officeart/2005/8/layout/lProcess1"/>
    <dgm:cxn modelId="{030B4DB6-C1CE-49F5-AF9F-6E3939D8153A}" type="presParOf" srcId="{F33AA44C-0943-422D-8195-CDCC2B24CE4A}" destId="{52992F7F-AE4D-4551-8755-030E97200CB7}" srcOrd="0" destOrd="0" presId="urn:microsoft.com/office/officeart/2005/8/layout/lProcess1"/>
    <dgm:cxn modelId="{3C47E702-ED83-426C-B436-765B1C773EA0}" type="presParOf" srcId="{F33AA44C-0943-422D-8195-CDCC2B24CE4A}" destId="{B56E156B-9D21-4375-8532-D1FAF92409BF}" srcOrd="1" destOrd="0" presId="urn:microsoft.com/office/officeart/2005/8/layout/lProcess1"/>
    <dgm:cxn modelId="{394FB608-6E60-4BF0-8770-A9A9081D5B22}" type="presParOf" srcId="{F33AA44C-0943-422D-8195-CDCC2B24CE4A}" destId="{A11D47D6-A918-4B78-ACF4-C9B151B3058A}" srcOrd="2" destOrd="0" presId="urn:microsoft.com/office/officeart/2005/8/layout/lProcess1"/>
    <dgm:cxn modelId="{9713EDDD-3E66-4EDE-B51B-DCFFCB740B61}" type="presParOf" srcId="{F33AA44C-0943-422D-8195-CDCC2B24CE4A}" destId="{591FBD35-5FCB-4A39-975F-2BE8808D2C72}" srcOrd="3" destOrd="0" presId="urn:microsoft.com/office/officeart/2005/8/layout/lProcess1"/>
    <dgm:cxn modelId="{C694B392-B160-491E-B87D-92DF2221A08C}" type="presParOf" srcId="{F33AA44C-0943-422D-8195-CDCC2B24CE4A}" destId="{F1EC6793-C42B-48ED-9F9C-CEA172F111E6}" srcOrd="4" destOrd="0" presId="urn:microsoft.com/office/officeart/2005/8/layout/lProcess1"/>
    <dgm:cxn modelId="{F1912736-6C1B-403D-B31E-7F5CCBA15C27}" type="presParOf" srcId="{37FCE0D5-D467-44A5-B46F-4D987C918AEE}" destId="{30993DDB-B359-4278-8260-C22644BAA928}" srcOrd="1" destOrd="0" presId="urn:microsoft.com/office/officeart/2005/8/layout/lProcess1"/>
    <dgm:cxn modelId="{0A227EBD-710F-41A5-AB11-F11114AC67A5}" type="presParOf" srcId="{37FCE0D5-D467-44A5-B46F-4D987C918AEE}" destId="{16EE56C6-0E55-4D75-A688-B7FB4320194C}" srcOrd="2" destOrd="0" presId="urn:microsoft.com/office/officeart/2005/8/layout/lProcess1"/>
    <dgm:cxn modelId="{F1EBE841-9393-41E9-863E-909157E02214}" type="presParOf" srcId="{16EE56C6-0E55-4D75-A688-B7FB4320194C}" destId="{E2B3A189-0067-40CD-81F9-BC3E8FDA4896}" srcOrd="0" destOrd="0" presId="urn:microsoft.com/office/officeart/2005/8/layout/lProcess1"/>
    <dgm:cxn modelId="{0795F60F-F7A3-4203-BC01-EA3F72887E1C}" type="presParOf" srcId="{16EE56C6-0E55-4D75-A688-B7FB4320194C}" destId="{6F4F1629-C38A-48A1-B183-9F18616AB7D0}" srcOrd="1" destOrd="0" presId="urn:microsoft.com/office/officeart/2005/8/layout/lProcess1"/>
    <dgm:cxn modelId="{CC8AEC22-04FD-4566-A671-F937305D4803}" type="presParOf" srcId="{16EE56C6-0E55-4D75-A688-B7FB4320194C}" destId="{E28CA8EF-9B33-402E-8827-DDFBDD324E4B}" srcOrd="2" destOrd="0" presId="urn:microsoft.com/office/officeart/2005/8/layout/lProcess1"/>
    <dgm:cxn modelId="{CCCD8E8C-C7CD-48D5-B06F-E3B2DE3676BB}" type="presParOf" srcId="{16EE56C6-0E55-4D75-A688-B7FB4320194C}" destId="{6D9B4239-27E1-4CCB-ADEE-88DB131B2FA5}" srcOrd="3" destOrd="0" presId="urn:microsoft.com/office/officeart/2005/8/layout/lProcess1"/>
    <dgm:cxn modelId="{18B7FA1F-CD4F-4BC5-B7DF-7AF3FA06EE13}" type="presParOf" srcId="{16EE56C6-0E55-4D75-A688-B7FB4320194C}" destId="{6C2A75AC-497F-40D4-BF79-A64167C26C7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7953B-3B13-44E1-9F8A-E114166455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44682-299A-423A-B06A-7584BEA4F4E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</a:rPr>
            <a:t>1/High-level dedicated interviewers team  </a:t>
          </a:r>
          <a:endParaRPr lang="en-US" dirty="0">
            <a:solidFill>
              <a:schemeClr val="bg1"/>
            </a:solidFill>
          </a:endParaRPr>
        </a:p>
      </dgm:t>
    </dgm:pt>
    <dgm:pt modelId="{9BD94B8B-1436-4C0B-A462-655077846A09}" type="parTrans" cxnId="{9C391670-FBDC-46A1-8C9E-80B1EB008F82}">
      <dgm:prSet/>
      <dgm:spPr/>
      <dgm:t>
        <a:bodyPr/>
        <a:lstStyle/>
        <a:p>
          <a:endParaRPr lang="en-US"/>
        </a:p>
      </dgm:t>
    </dgm:pt>
    <dgm:pt modelId="{A989A9F0-B09B-4FE5-B9AB-E7DFEE623421}" type="sibTrans" cxnId="{9C391670-FBDC-46A1-8C9E-80B1EB008F82}">
      <dgm:prSet/>
      <dgm:spPr/>
      <dgm:t>
        <a:bodyPr/>
        <a:lstStyle/>
        <a:p>
          <a:endParaRPr lang="en-US"/>
        </a:p>
      </dgm:t>
    </dgm:pt>
    <dgm:pt modelId="{EE75EF79-A418-4A60-8FDE-5023D49F6B8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2/Max 3 interviews to make a decision </a:t>
          </a:r>
          <a:endParaRPr lang="en-US" dirty="0">
            <a:solidFill>
              <a:schemeClr val="bg1"/>
            </a:solidFill>
          </a:endParaRPr>
        </a:p>
      </dgm:t>
    </dgm:pt>
    <dgm:pt modelId="{47F23036-F169-47F1-AC49-0DA9282D9A29}" type="parTrans" cxnId="{79D391CC-3BD7-44D8-AB89-A74967C34AFE}">
      <dgm:prSet/>
      <dgm:spPr/>
      <dgm:t>
        <a:bodyPr/>
        <a:lstStyle/>
        <a:p>
          <a:endParaRPr lang="en-US"/>
        </a:p>
      </dgm:t>
    </dgm:pt>
    <dgm:pt modelId="{481EE2D4-A1CE-4E5B-98FB-FB80CBE55A23}" type="sibTrans" cxnId="{79D391CC-3BD7-44D8-AB89-A74967C34AFE}">
      <dgm:prSet/>
      <dgm:spPr/>
      <dgm:t>
        <a:bodyPr/>
        <a:lstStyle/>
        <a:p>
          <a:endParaRPr lang="en-US"/>
        </a:p>
      </dgm:t>
    </dgm:pt>
    <dgm:pt modelId="{EC264340-A85F-4013-A566-1A4CCA109E8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en-US" b="1" dirty="0" smtClean="0">
              <a:solidFill>
                <a:schemeClr val="bg1"/>
              </a:solidFill>
            </a:rPr>
            <a:t>3/No discussion on salary at the first stages</a:t>
          </a:r>
          <a:endParaRPr lang="en-US" dirty="0">
            <a:solidFill>
              <a:schemeClr val="bg1"/>
            </a:solidFill>
          </a:endParaRPr>
        </a:p>
      </dgm:t>
    </dgm:pt>
    <dgm:pt modelId="{D76F40AA-AF55-4800-8D75-55BA817FA06B}" type="parTrans" cxnId="{0DB967D4-A015-4FA3-83CB-6E1C3ADD2A98}">
      <dgm:prSet/>
      <dgm:spPr/>
      <dgm:t>
        <a:bodyPr/>
        <a:lstStyle/>
        <a:p>
          <a:endParaRPr lang="en-US"/>
        </a:p>
      </dgm:t>
    </dgm:pt>
    <dgm:pt modelId="{C2EAEFB3-706C-43DE-946B-D333BB92CB8D}" type="sibTrans" cxnId="{0DB967D4-A015-4FA3-83CB-6E1C3ADD2A98}">
      <dgm:prSet/>
      <dgm:spPr/>
      <dgm:t>
        <a:bodyPr/>
        <a:lstStyle/>
        <a:p>
          <a:endParaRPr lang="en-US"/>
        </a:p>
      </dgm:t>
    </dgm:pt>
    <dgm:pt modelId="{54D9F6EF-6A18-4B58-8DA2-71D416781F97}" type="pres">
      <dgm:prSet presAssocID="{5617953B-3B13-44E1-9F8A-E114166455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61E44-0C97-44D2-85F2-FA9C6D84E33A}" type="pres">
      <dgm:prSet presAssocID="{F0544682-299A-423A-B06A-7584BEA4F4E0}" presName="parentText" presStyleLbl="node1" presStyleIdx="0" presStyleCnt="3" custScaleX="82759" custScaleY="135205" custLinFactY="-11410" custLinFactNeighborX="-77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1918F-66D9-4EB4-A8FE-DEB004CABE5E}" type="pres">
      <dgm:prSet presAssocID="{A989A9F0-B09B-4FE5-B9AB-E7DFEE623421}" presName="spacer" presStyleCnt="0"/>
      <dgm:spPr/>
    </dgm:pt>
    <dgm:pt modelId="{5669EF7C-1FAD-41E9-9753-963506CFA78E}" type="pres">
      <dgm:prSet presAssocID="{EE75EF79-A418-4A60-8FDE-5023D49F6B83}" presName="parentText" presStyleLbl="node1" presStyleIdx="1" presStyleCnt="3" custScaleX="82109" custScaleY="132780" custLinFactY="10782" custLinFactNeighborX="118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95207-2B49-430E-A04D-308D78619C79}" type="pres">
      <dgm:prSet presAssocID="{481EE2D4-A1CE-4E5B-98FB-FB80CBE55A23}" presName="spacer" presStyleCnt="0"/>
      <dgm:spPr/>
    </dgm:pt>
    <dgm:pt modelId="{5F8916C3-384A-436B-A424-2062F29CBA41}" type="pres">
      <dgm:prSet presAssocID="{EC264340-A85F-4013-A566-1A4CCA109E81}" presName="parentText" presStyleLbl="node1" presStyleIdx="2" presStyleCnt="3" custScaleX="81034" custScaleY="128828" custLinFactY="56222" custLinFactNeighborX="86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29A6F-E65E-43FD-A661-0391DDD67423}" type="presOf" srcId="{EC264340-A85F-4013-A566-1A4CCA109E81}" destId="{5F8916C3-384A-436B-A424-2062F29CBA41}" srcOrd="0" destOrd="0" presId="urn:microsoft.com/office/officeart/2005/8/layout/vList2"/>
    <dgm:cxn modelId="{B0595E68-6AF9-4699-9FBA-BB94789EE27E}" type="presOf" srcId="{5617953B-3B13-44E1-9F8A-E11416645541}" destId="{54D9F6EF-6A18-4B58-8DA2-71D416781F97}" srcOrd="0" destOrd="0" presId="urn:microsoft.com/office/officeart/2005/8/layout/vList2"/>
    <dgm:cxn modelId="{9C391670-FBDC-46A1-8C9E-80B1EB008F82}" srcId="{5617953B-3B13-44E1-9F8A-E11416645541}" destId="{F0544682-299A-423A-B06A-7584BEA4F4E0}" srcOrd="0" destOrd="0" parTransId="{9BD94B8B-1436-4C0B-A462-655077846A09}" sibTransId="{A989A9F0-B09B-4FE5-B9AB-E7DFEE623421}"/>
    <dgm:cxn modelId="{E7C9F01A-666B-44D1-B382-9F75FFB4FA52}" type="presOf" srcId="{EE75EF79-A418-4A60-8FDE-5023D49F6B83}" destId="{5669EF7C-1FAD-41E9-9753-963506CFA78E}" srcOrd="0" destOrd="0" presId="urn:microsoft.com/office/officeart/2005/8/layout/vList2"/>
    <dgm:cxn modelId="{79D391CC-3BD7-44D8-AB89-A74967C34AFE}" srcId="{5617953B-3B13-44E1-9F8A-E11416645541}" destId="{EE75EF79-A418-4A60-8FDE-5023D49F6B83}" srcOrd="1" destOrd="0" parTransId="{47F23036-F169-47F1-AC49-0DA9282D9A29}" sibTransId="{481EE2D4-A1CE-4E5B-98FB-FB80CBE55A23}"/>
    <dgm:cxn modelId="{0DB967D4-A015-4FA3-83CB-6E1C3ADD2A98}" srcId="{5617953B-3B13-44E1-9F8A-E11416645541}" destId="{EC264340-A85F-4013-A566-1A4CCA109E81}" srcOrd="2" destOrd="0" parTransId="{D76F40AA-AF55-4800-8D75-55BA817FA06B}" sibTransId="{C2EAEFB3-706C-43DE-946B-D333BB92CB8D}"/>
    <dgm:cxn modelId="{9E71A384-9B48-4813-AC85-4F68932AAF03}" type="presOf" srcId="{F0544682-299A-423A-B06A-7584BEA4F4E0}" destId="{DE861E44-0C97-44D2-85F2-FA9C6D84E33A}" srcOrd="0" destOrd="0" presId="urn:microsoft.com/office/officeart/2005/8/layout/vList2"/>
    <dgm:cxn modelId="{A9E7E506-BC7B-4589-B482-272CAE609E06}" type="presParOf" srcId="{54D9F6EF-6A18-4B58-8DA2-71D416781F97}" destId="{DE861E44-0C97-44D2-85F2-FA9C6D84E33A}" srcOrd="0" destOrd="0" presId="urn:microsoft.com/office/officeart/2005/8/layout/vList2"/>
    <dgm:cxn modelId="{485DAEE3-9CEE-483B-8A4A-8CC291845C06}" type="presParOf" srcId="{54D9F6EF-6A18-4B58-8DA2-71D416781F97}" destId="{A201918F-66D9-4EB4-A8FE-DEB004CABE5E}" srcOrd="1" destOrd="0" presId="urn:microsoft.com/office/officeart/2005/8/layout/vList2"/>
    <dgm:cxn modelId="{70BEDC11-5FAC-4280-80BE-5A15323E075D}" type="presParOf" srcId="{54D9F6EF-6A18-4B58-8DA2-71D416781F97}" destId="{5669EF7C-1FAD-41E9-9753-963506CFA78E}" srcOrd="2" destOrd="0" presId="urn:microsoft.com/office/officeart/2005/8/layout/vList2"/>
    <dgm:cxn modelId="{64E81764-EB4C-439F-A5DC-7B03CE3D94C8}" type="presParOf" srcId="{54D9F6EF-6A18-4B58-8DA2-71D416781F97}" destId="{F7295207-2B49-430E-A04D-308D78619C79}" srcOrd="3" destOrd="0" presId="urn:microsoft.com/office/officeart/2005/8/layout/vList2"/>
    <dgm:cxn modelId="{A29BB61F-96B8-470E-B10E-64ACDC358331}" type="presParOf" srcId="{54D9F6EF-6A18-4B58-8DA2-71D416781F97}" destId="{5F8916C3-384A-436B-A424-2062F29CBA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C2A6A-4949-4EFF-A558-A7BD8F6AB1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52477E-681B-4BBD-AA3E-31C81B90ACCD}">
      <dgm:prSet/>
      <dgm:spPr>
        <a:solidFill>
          <a:schemeClr val="bg1"/>
        </a:solidFill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ctr" rtl="0"/>
          <a:r>
            <a:rPr lang="en-US" b="1" dirty="0" smtClean="0">
              <a:solidFill>
                <a:srgbClr val="C00000"/>
              </a:solidFill>
            </a:rPr>
            <a:t>Awareness </a:t>
          </a:r>
          <a:r>
            <a:rPr lang="en-US" b="1" dirty="0" smtClean="0">
              <a:solidFill>
                <a:srgbClr val="C00000"/>
              </a:solidFill>
            </a:rPr>
            <a:t>and willingness to follow the rules at all stages</a:t>
          </a:r>
          <a:endParaRPr lang="en-US" dirty="0">
            <a:solidFill>
              <a:srgbClr val="C00000"/>
            </a:solidFill>
          </a:endParaRPr>
        </a:p>
      </dgm:t>
    </dgm:pt>
    <dgm:pt modelId="{4B9FA28F-E4D0-48D3-A548-F99AFC8105A2}" type="parTrans" cxnId="{0C5394B3-8CEA-46F9-97E9-4DE52BC0D7F9}">
      <dgm:prSet/>
      <dgm:spPr/>
      <dgm:t>
        <a:bodyPr/>
        <a:lstStyle/>
        <a:p>
          <a:endParaRPr lang="en-US"/>
        </a:p>
      </dgm:t>
    </dgm:pt>
    <dgm:pt modelId="{7938552E-6CB4-4221-B703-A24CFC6A47EC}" type="sibTrans" cxnId="{0C5394B3-8CEA-46F9-97E9-4DE52BC0D7F9}">
      <dgm:prSet/>
      <dgm:spPr/>
      <dgm:t>
        <a:bodyPr/>
        <a:lstStyle/>
        <a:p>
          <a:endParaRPr lang="en-US"/>
        </a:p>
      </dgm:t>
    </dgm:pt>
    <dgm:pt modelId="{311589C8-521A-47AD-B0E8-8587AC055C2F}" type="pres">
      <dgm:prSet presAssocID="{ACDC2A6A-4949-4EFF-A558-A7BD8F6AB1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A325C-64CB-4A0C-AE0B-8AB6A6D37543}" type="pres">
      <dgm:prSet presAssocID="{E252477E-681B-4BBD-AA3E-31C81B90ACCD}" presName="parentText" presStyleLbl="node1" presStyleIdx="0" presStyleCnt="1" custAng="19702428" custLinFactNeighborX="-2169" custLinFactNeighborY="-103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0E823-15E9-4D2D-A515-E858794C4728}" type="presOf" srcId="{ACDC2A6A-4949-4EFF-A558-A7BD8F6AB153}" destId="{311589C8-521A-47AD-B0E8-8587AC055C2F}" srcOrd="0" destOrd="0" presId="urn:microsoft.com/office/officeart/2005/8/layout/vList2"/>
    <dgm:cxn modelId="{0C5394B3-8CEA-46F9-97E9-4DE52BC0D7F9}" srcId="{ACDC2A6A-4949-4EFF-A558-A7BD8F6AB153}" destId="{E252477E-681B-4BBD-AA3E-31C81B90ACCD}" srcOrd="0" destOrd="0" parTransId="{4B9FA28F-E4D0-48D3-A548-F99AFC8105A2}" sibTransId="{7938552E-6CB4-4221-B703-A24CFC6A47EC}"/>
    <dgm:cxn modelId="{E57B6673-9A90-41F9-8442-150A7CED7BFF}" type="presOf" srcId="{E252477E-681B-4BBD-AA3E-31C81B90ACCD}" destId="{D3DA325C-64CB-4A0C-AE0B-8AB6A6D37543}" srcOrd="0" destOrd="0" presId="urn:microsoft.com/office/officeart/2005/8/layout/vList2"/>
    <dgm:cxn modelId="{C8F08DD2-2373-4DDC-A17E-DFC5CB463A2D}" type="presParOf" srcId="{311589C8-521A-47AD-B0E8-8587AC055C2F}" destId="{D3DA325C-64CB-4A0C-AE0B-8AB6A6D375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6995D2-4242-4DDD-A784-3BDB6079F22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71B4F9A-6511-4C63-98B5-0BA2532AA2A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b="1" dirty="0" smtClean="0"/>
            <a:t>                  Long terms</a:t>
          </a:r>
        </a:p>
        <a:p>
          <a:pPr algn="l"/>
          <a:r>
            <a:rPr lang="en-US" b="1" dirty="0" smtClean="0"/>
            <a:t>                     - Commitments to the customers</a:t>
          </a:r>
          <a:r>
            <a:rPr lang="ru-RU" b="1" dirty="0" smtClean="0"/>
            <a:t>/</a:t>
          </a:r>
          <a:r>
            <a:rPr lang="en-US" b="1" dirty="0" smtClean="0"/>
            <a:t>employer</a:t>
          </a:r>
        </a:p>
        <a:p>
          <a:pPr algn="l"/>
          <a:r>
            <a:rPr lang="en-US" b="1" dirty="0" smtClean="0"/>
            <a:t>                     - Own career plan (internal opportunities, relocation)</a:t>
          </a:r>
        </a:p>
        <a:p>
          <a:pPr algn="l"/>
          <a:r>
            <a:rPr lang="en-US" b="1" dirty="0" smtClean="0"/>
            <a:t>                     - Different starting points of the hiring process</a:t>
          </a:r>
          <a:endParaRPr lang="en-US" dirty="0"/>
        </a:p>
      </dgm:t>
    </dgm:pt>
    <dgm:pt modelId="{09CD1EBD-B6E7-4157-88D7-284944D1AD75}" type="parTrans" cxnId="{B0FD95E9-1D99-4B2F-9D14-737BCE2BBB5F}">
      <dgm:prSet/>
      <dgm:spPr/>
      <dgm:t>
        <a:bodyPr/>
        <a:lstStyle/>
        <a:p>
          <a:endParaRPr lang="en-US"/>
        </a:p>
      </dgm:t>
    </dgm:pt>
    <dgm:pt modelId="{57F4272D-6CFB-4771-8E22-3360DE9335BD}" type="sibTrans" cxnId="{B0FD95E9-1D99-4B2F-9D14-737BCE2BBB5F}">
      <dgm:prSet/>
      <dgm:spPr/>
      <dgm:t>
        <a:bodyPr/>
        <a:lstStyle/>
        <a:p>
          <a:endParaRPr lang="en-US"/>
        </a:p>
      </dgm:t>
    </dgm:pt>
    <dgm:pt modelId="{D40098D4-F5D0-4F99-9B08-466D593DA81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b="1" dirty="0" smtClean="0"/>
            <a:t>                     High communication level</a:t>
          </a:r>
        </a:p>
        <a:p>
          <a:pPr algn="l"/>
          <a:r>
            <a:rPr lang="en-US" b="1" dirty="0" smtClean="0"/>
            <a:t>                     and high requirements on both sides</a:t>
          </a:r>
        </a:p>
        <a:p>
          <a:pPr algn="ctr"/>
          <a:endParaRPr lang="en-US" dirty="0"/>
        </a:p>
      </dgm:t>
    </dgm:pt>
    <dgm:pt modelId="{CF546C47-0F25-498C-9C30-AE6F4420A786}" type="parTrans" cxnId="{3C02AC9C-E3BE-444C-9D8E-C716F832969B}">
      <dgm:prSet/>
      <dgm:spPr/>
      <dgm:t>
        <a:bodyPr/>
        <a:lstStyle/>
        <a:p>
          <a:endParaRPr lang="en-US"/>
        </a:p>
      </dgm:t>
    </dgm:pt>
    <dgm:pt modelId="{1A3A2E30-525E-4A63-A565-EA8D4E705B05}" type="sibTrans" cxnId="{3C02AC9C-E3BE-444C-9D8E-C716F832969B}">
      <dgm:prSet/>
      <dgm:spPr/>
      <dgm:t>
        <a:bodyPr/>
        <a:lstStyle/>
        <a:p>
          <a:endParaRPr lang="en-US"/>
        </a:p>
      </dgm:t>
    </dgm:pt>
    <dgm:pt modelId="{CF4F00F0-AC7D-4AE0-A734-9F840D5E826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b="1" dirty="0" smtClean="0"/>
            <a:t>                     NO formalistic approach to the experience</a:t>
          </a:r>
          <a:endParaRPr lang="en-US" dirty="0"/>
        </a:p>
      </dgm:t>
    </dgm:pt>
    <dgm:pt modelId="{352DDEB2-D413-4D68-A8F4-F90BFEAEAB1D}" type="parTrans" cxnId="{1772A8CB-2561-401D-B8EF-18467D62EC6A}">
      <dgm:prSet/>
      <dgm:spPr/>
      <dgm:t>
        <a:bodyPr/>
        <a:lstStyle/>
        <a:p>
          <a:endParaRPr lang="en-US"/>
        </a:p>
      </dgm:t>
    </dgm:pt>
    <dgm:pt modelId="{8CC008BA-D8B5-488C-8CC6-C19AFD7740AC}" type="sibTrans" cxnId="{1772A8CB-2561-401D-B8EF-18467D62EC6A}">
      <dgm:prSet/>
      <dgm:spPr/>
      <dgm:t>
        <a:bodyPr/>
        <a:lstStyle/>
        <a:p>
          <a:endParaRPr lang="en-US"/>
        </a:p>
      </dgm:t>
    </dgm:pt>
    <dgm:pt modelId="{146E5E48-C865-42FE-BA8E-B1B4771C40C4}" type="pres">
      <dgm:prSet presAssocID="{E36995D2-4242-4DDD-A784-3BDB6079F223}" presName="linearFlow" presStyleCnt="0">
        <dgm:presLayoutVars>
          <dgm:dir/>
          <dgm:resizeHandles val="exact"/>
        </dgm:presLayoutVars>
      </dgm:prSet>
      <dgm:spPr/>
    </dgm:pt>
    <dgm:pt modelId="{1D5E33EF-BD8D-4C8A-B032-B502DFDBB47C}" type="pres">
      <dgm:prSet presAssocID="{971B4F9A-6511-4C63-98B5-0BA2532AA2A2}" presName="composite" presStyleCnt="0"/>
      <dgm:spPr/>
    </dgm:pt>
    <dgm:pt modelId="{BD14991B-3279-40BA-9BDF-4A6F9F5882DD}" type="pres">
      <dgm:prSet presAssocID="{971B4F9A-6511-4C63-98B5-0BA2532AA2A2}" presName="imgShp" presStyleLbl="fgImgPlace1" presStyleIdx="0" presStyleCnt="3" custLinFactNeighborX="-50044" custLinFactNeighborY="378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5CFC93AC-9D5C-47C8-A0BD-50F0A5AFAF83}" type="pres">
      <dgm:prSet presAssocID="{971B4F9A-6511-4C63-98B5-0BA2532AA2A2}" presName="txShp" presStyleLbl="node1" presStyleIdx="0" presStyleCnt="3" custScaleX="148138" custLinFactNeighborX="1119" custLinFactNeighborY="-1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6F673-B76D-4A6F-8C7C-C7D4DAEFD568}" type="pres">
      <dgm:prSet presAssocID="{57F4272D-6CFB-4771-8E22-3360DE9335BD}" presName="spacing" presStyleCnt="0"/>
      <dgm:spPr/>
    </dgm:pt>
    <dgm:pt modelId="{DCDC9310-0158-475C-AAC0-A721B63A0CC5}" type="pres">
      <dgm:prSet presAssocID="{D40098D4-F5D0-4F99-9B08-466D593DA81C}" presName="composite" presStyleCnt="0"/>
      <dgm:spPr/>
    </dgm:pt>
    <dgm:pt modelId="{171090B4-CDD7-4FB8-A927-099EE803F46A}" type="pres">
      <dgm:prSet presAssocID="{D40098D4-F5D0-4F99-9B08-466D593DA81C}" presName="imgShp" presStyleLbl="fgImgPlace1" presStyleIdx="1" presStyleCnt="3" custLinFactNeighborX="-50044" custLinFactNeighborY="2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8B969F4F-D088-4C2E-8CC3-534A6CE67462}" type="pres">
      <dgm:prSet presAssocID="{D40098D4-F5D0-4F99-9B08-466D593DA81C}" presName="txShp" presStyleLbl="node1" presStyleIdx="1" presStyleCnt="3" custScaleX="150376" custLinFactNeighborX="0" custLinFactNeighborY="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C0211-27C7-42C4-95DE-090E07E9E516}" type="pres">
      <dgm:prSet presAssocID="{1A3A2E30-525E-4A63-A565-EA8D4E705B05}" presName="spacing" presStyleCnt="0"/>
      <dgm:spPr/>
    </dgm:pt>
    <dgm:pt modelId="{7684E957-8D11-45C3-9262-57304B13DC74}" type="pres">
      <dgm:prSet presAssocID="{CF4F00F0-AC7D-4AE0-A734-9F840D5E8268}" presName="composite" presStyleCnt="0"/>
      <dgm:spPr/>
    </dgm:pt>
    <dgm:pt modelId="{7FD3FD0F-3D56-4E71-AF18-EB628FC15F34}" type="pres">
      <dgm:prSet presAssocID="{CF4F00F0-AC7D-4AE0-A734-9F840D5E8268}" presName="imgShp" presStyleLbl="fgImgPlace1" presStyleIdx="2" presStyleCnt="3" custLinFactNeighborX="-75044" custLinFactNeighborY="-32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B17C81F7-E4BA-467D-8F02-EA2216119697}" type="pres">
      <dgm:prSet presAssocID="{CF4F00F0-AC7D-4AE0-A734-9F840D5E8268}" presName="txShp" presStyleLbl="node1" presStyleIdx="2" presStyleCnt="3" custScaleX="150376" custLinFactNeighborX="883" custLinFactNeighborY="-3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235E2-F7D4-4FE0-850E-DC35C1B6C87F}" type="presOf" srcId="{E36995D2-4242-4DDD-A784-3BDB6079F223}" destId="{146E5E48-C865-42FE-BA8E-B1B4771C40C4}" srcOrd="0" destOrd="0" presId="urn:microsoft.com/office/officeart/2005/8/layout/vList3"/>
    <dgm:cxn modelId="{1772A8CB-2561-401D-B8EF-18467D62EC6A}" srcId="{E36995D2-4242-4DDD-A784-3BDB6079F223}" destId="{CF4F00F0-AC7D-4AE0-A734-9F840D5E8268}" srcOrd="2" destOrd="0" parTransId="{352DDEB2-D413-4D68-A8F4-F90BFEAEAB1D}" sibTransId="{8CC008BA-D8B5-488C-8CC6-C19AFD7740AC}"/>
    <dgm:cxn modelId="{24AB168F-7A3D-443C-9F01-30C5416F823B}" type="presOf" srcId="{971B4F9A-6511-4C63-98B5-0BA2532AA2A2}" destId="{5CFC93AC-9D5C-47C8-A0BD-50F0A5AFAF83}" srcOrd="0" destOrd="0" presId="urn:microsoft.com/office/officeart/2005/8/layout/vList3"/>
    <dgm:cxn modelId="{36F804D7-63DA-46EA-8CF1-9AA1F3A4D357}" type="presOf" srcId="{CF4F00F0-AC7D-4AE0-A734-9F840D5E8268}" destId="{B17C81F7-E4BA-467D-8F02-EA2216119697}" srcOrd="0" destOrd="0" presId="urn:microsoft.com/office/officeart/2005/8/layout/vList3"/>
    <dgm:cxn modelId="{8A6955E1-1496-4E86-BBFF-DA9E83AFEC03}" type="presOf" srcId="{D40098D4-F5D0-4F99-9B08-466D593DA81C}" destId="{8B969F4F-D088-4C2E-8CC3-534A6CE67462}" srcOrd="0" destOrd="0" presId="urn:microsoft.com/office/officeart/2005/8/layout/vList3"/>
    <dgm:cxn modelId="{3C02AC9C-E3BE-444C-9D8E-C716F832969B}" srcId="{E36995D2-4242-4DDD-A784-3BDB6079F223}" destId="{D40098D4-F5D0-4F99-9B08-466D593DA81C}" srcOrd="1" destOrd="0" parTransId="{CF546C47-0F25-498C-9C30-AE6F4420A786}" sibTransId="{1A3A2E30-525E-4A63-A565-EA8D4E705B05}"/>
    <dgm:cxn modelId="{B0FD95E9-1D99-4B2F-9D14-737BCE2BBB5F}" srcId="{E36995D2-4242-4DDD-A784-3BDB6079F223}" destId="{971B4F9A-6511-4C63-98B5-0BA2532AA2A2}" srcOrd="0" destOrd="0" parTransId="{09CD1EBD-B6E7-4157-88D7-284944D1AD75}" sibTransId="{57F4272D-6CFB-4771-8E22-3360DE9335BD}"/>
    <dgm:cxn modelId="{11CD2315-3C90-4136-BFC9-95CBC049D063}" type="presParOf" srcId="{146E5E48-C865-42FE-BA8E-B1B4771C40C4}" destId="{1D5E33EF-BD8D-4C8A-B032-B502DFDBB47C}" srcOrd="0" destOrd="0" presId="urn:microsoft.com/office/officeart/2005/8/layout/vList3"/>
    <dgm:cxn modelId="{902ABB2A-F10C-4ACC-B9EF-CA1B795D4047}" type="presParOf" srcId="{1D5E33EF-BD8D-4C8A-B032-B502DFDBB47C}" destId="{BD14991B-3279-40BA-9BDF-4A6F9F5882DD}" srcOrd="0" destOrd="0" presId="urn:microsoft.com/office/officeart/2005/8/layout/vList3"/>
    <dgm:cxn modelId="{A2E206EB-EBA2-47F2-9AC2-AC11F64E4B3D}" type="presParOf" srcId="{1D5E33EF-BD8D-4C8A-B032-B502DFDBB47C}" destId="{5CFC93AC-9D5C-47C8-A0BD-50F0A5AFAF83}" srcOrd="1" destOrd="0" presId="urn:microsoft.com/office/officeart/2005/8/layout/vList3"/>
    <dgm:cxn modelId="{C32AB371-24B5-4781-B0C3-EA87C1483074}" type="presParOf" srcId="{146E5E48-C865-42FE-BA8E-B1B4771C40C4}" destId="{2376F673-B76D-4A6F-8C7C-C7D4DAEFD568}" srcOrd="1" destOrd="0" presId="urn:microsoft.com/office/officeart/2005/8/layout/vList3"/>
    <dgm:cxn modelId="{E295F77A-92A9-4025-9248-36ED50273E28}" type="presParOf" srcId="{146E5E48-C865-42FE-BA8E-B1B4771C40C4}" destId="{DCDC9310-0158-475C-AAC0-A721B63A0CC5}" srcOrd="2" destOrd="0" presId="urn:microsoft.com/office/officeart/2005/8/layout/vList3"/>
    <dgm:cxn modelId="{484AD38B-E108-41B5-A232-8AEBD9C45FB9}" type="presParOf" srcId="{DCDC9310-0158-475C-AAC0-A721B63A0CC5}" destId="{171090B4-CDD7-4FB8-A927-099EE803F46A}" srcOrd="0" destOrd="0" presId="urn:microsoft.com/office/officeart/2005/8/layout/vList3"/>
    <dgm:cxn modelId="{9811B976-F3D5-4A90-A4D7-035675E15220}" type="presParOf" srcId="{DCDC9310-0158-475C-AAC0-A721B63A0CC5}" destId="{8B969F4F-D088-4C2E-8CC3-534A6CE67462}" srcOrd="1" destOrd="0" presId="urn:microsoft.com/office/officeart/2005/8/layout/vList3"/>
    <dgm:cxn modelId="{B84CBE07-DBEA-4376-8D1A-AEAA26DF408A}" type="presParOf" srcId="{146E5E48-C865-42FE-BA8E-B1B4771C40C4}" destId="{F3FC0211-27C7-42C4-95DE-090E07E9E516}" srcOrd="3" destOrd="0" presId="urn:microsoft.com/office/officeart/2005/8/layout/vList3"/>
    <dgm:cxn modelId="{67A44112-24FE-4D0C-8C76-4BD68F4EFDB3}" type="presParOf" srcId="{146E5E48-C865-42FE-BA8E-B1B4771C40C4}" destId="{7684E957-8D11-45C3-9262-57304B13DC74}" srcOrd="4" destOrd="0" presId="urn:microsoft.com/office/officeart/2005/8/layout/vList3"/>
    <dgm:cxn modelId="{E187D422-17A1-46FE-BB46-BFA245551583}" type="presParOf" srcId="{7684E957-8D11-45C3-9262-57304B13DC74}" destId="{7FD3FD0F-3D56-4E71-AF18-EB628FC15F34}" srcOrd="0" destOrd="0" presId="urn:microsoft.com/office/officeart/2005/8/layout/vList3"/>
    <dgm:cxn modelId="{D34E3647-66FD-4C37-B658-9B7FC0D78273}" type="presParOf" srcId="{7684E957-8D11-45C3-9262-57304B13DC74}" destId="{B17C81F7-E4BA-467D-8F02-EA22161196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92F7F-AE4D-4551-8755-030E97200CB7}">
      <dsp:nvSpPr>
        <dsp:cNvPr id="0" name=""/>
        <dsp:cNvSpPr/>
      </dsp:nvSpPr>
      <dsp:spPr>
        <a:xfrm>
          <a:off x="104793" y="385301"/>
          <a:ext cx="3892739" cy="97318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342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Arial"/>
            <a:buNone/>
          </a:pPr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Global Delivery Hiring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sp:txBody>
      <dsp:txXfrm>
        <a:off x="133297" y="413805"/>
        <a:ext cx="3835731" cy="916176"/>
      </dsp:txXfrm>
    </dsp:sp>
    <dsp:sp modelId="{B56E156B-9D21-4375-8532-D1FAF92409BF}">
      <dsp:nvSpPr>
        <dsp:cNvPr id="0" name=""/>
        <dsp:cNvSpPr/>
      </dsp:nvSpPr>
      <dsp:spPr>
        <a:xfrm rot="5393566">
          <a:off x="414832" y="1263854"/>
          <a:ext cx="560006" cy="914194"/>
        </a:xfrm>
        <a:prstGeom prst="rightArrow">
          <a:avLst>
            <a:gd name="adj1" fmla="val 66700"/>
            <a:gd name="adj2" fmla="val 5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D47D6-A918-4B78-ACF4-C9B151B3058A}">
      <dsp:nvSpPr>
        <dsp:cNvPr id="0" name=""/>
        <dsp:cNvSpPr/>
      </dsp:nvSpPr>
      <dsp:spPr>
        <a:xfrm>
          <a:off x="28574" y="2052725"/>
          <a:ext cx="3892739" cy="1237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342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Arial"/>
            <a:buNone/>
          </a:pPr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Resource Managers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sp:txBody>
      <dsp:txXfrm>
        <a:off x="64813" y="2088964"/>
        <a:ext cx="3820261" cy="1164829"/>
      </dsp:txXfrm>
    </dsp:sp>
    <dsp:sp modelId="{591FBD35-5FCB-4A39-975F-2BE8808D2C72}">
      <dsp:nvSpPr>
        <dsp:cNvPr id="0" name=""/>
        <dsp:cNvSpPr/>
      </dsp:nvSpPr>
      <dsp:spPr>
        <a:xfrm rot="5400000">
          <a:off x="1270126" y="3249489"/>
          <a:ext cx="633371" cy="830469"/>
        </a:xfrm>
        <a:prstGeom prst="rightArrow">
          <a:avLst>
            <a:gd name="adj1" fmla="val 66700"/>
            <a:gd name="adj2" fmla="val 5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C6793-C42B-48ED-9F9C-CEA172F111E6}">
      <dsp:nvSpPr>
        <dsp:cNvPr id="0" name=""/>
        <dsp:cNvSpPr/>
      </dsp:nvSpPr>
      <dsp:spPr>
        <a:xfrm>
          <a:off x="28574" y="4033837"/>
          <a:ext cx="3892739" cy="973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Current Needs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sp:txBody>
      <dsp:txXfrm>
        <a:off x="57078" y="4062341"/>
        <a:ext cx="3835731" cy="916176"/>
      </dsp:txXfrm>
    </dsp:sp>
    <dsp:sp modelId="{E2B3A189-0067-40CD-81F9-BC3E8FDA4896}">
      <dsp:nvSpPr>
        <dsp:cNvPr id="0" name=""/>
        <dsp:cNvSpPr/>
      </dsp:nvSpPr>
      <dsp:spPr>
        <a:xfrm>
          <a:off x="4371976" y="385303"/>
          <a:ext cx="3892739" cy="97318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342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Arial"/>
            <a:buNone/>
          </a:pPr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CTO Hiring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sp:txBody>
      <dsp:txXfrm>
        <a:off x="4400480" y="413807"/>
        <a:ext cx="3835731" cy="916176"/>
      </dsp:txXfrm>
    </dsp:sp>
    <dsp:sp modelId="{6F4F1629-C38A-48A1-B183-9F18616AB7D0}">
      <dsp:nvSpPr>
        <dsp:cNvPr id="0" name=""/>
        <dsp:cNvSpPr/>
      </dsp:nvSpPr>
      <dsp:spPr>
        <a:xfrm rot="5400000">
          <a:off x="7517973" y="1276312"/>
          <a:ext cx="586855" cy="864383"/>
        </a:xfrm>
        <a:prstGeom prst="rightArrow">
          <a:avLst>
            <a:gd name="adj1" fmla="val 66700"/>
            <a:gd name="adj2" fmla="val 5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CA8EF-9B33-402E-8827-DDFBDD324E4B}">
      <dsp:nvSpPr>
        <dsp:cNvPr id="0" name=""/>
        <dsp:cNvSpPr/>
      </dsp:nvSpPr>
      <dsp:spPr>
        <a:xfrm>
          <a:off x="4371976" y="2052639"/>
          <a:ext cx="3892739" cy="12194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3429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Font typeface="Arial"/>
            <a:buNone/>
          </a:pPr>
          <a:r>
            <a:rPr lang="en-US" sz="2600" kern="1200" baseline="0" dirty="0" smtClean="0">
              <a:solidFill>
                <a:schemeClr val="bg2">
                  <a:lumMod val="75000"/>
                </a:schemeClr>
              </a:solidFill>
              <a:latin typeface="Arial Black"/>
              <a:ea typeface="+mn-ea"/>
              <a:cs typeface="Arial Black"/>
            </a:rPr>
            <a:t>VP’s</a:t>
          </a:r>
          <a:endParaRPr lang="en-US" sz="2600" kern="1200" baseline="0" dirty="0">
            <a:solidFill>
              <a:schemeClr val="bg2">
                <a:lumMod val="75000"/>
              </a:schemeClr>
            </a:solidFill>
            <a:latin typeface="Arial Black"/>
            <a:ea typeface="+mn-ea"/>
            <a:cs typeface="Arial Black"/>
          </a:endParaRPr>
        </a:p>
      </dsp:txBody>
      <dsp:txXfrm>
        <a:off x="4407693" y="2088356"/>
        <a:ext cx="3821305" cy="1148044"/>
      </dsp:txXfrm>
    </dsp:sp>
    <dsp:sp modelId="{6D9B4239-27E1-4CCB-ADEE-88DB131B2FA5}">
      <dsp:nvSpPr>
        <dsp:cNvPr id="0" name=""/>
        <dsp:cNvSpPr/>
      </dsp:nvSpPr>
      <dsp:spPr>
        <a:xfrm rot="5400000">
          <a:off x="6459574" y="3241635"/>
          <a:ext cx="625586" cy="838390"/>
        </a:xfrm>
        <a:prstGeom prst="rightArrow">
          <a:avLst>
            <a:gd name="adj1" fmla="val 66700"/>
            <a:gd name="adj2" fmla="val 5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A75AC-497F-40D4-BF79-A64167C26C7C}">
      <dsp:nvSpPr>
        <dsp:cNvPr id="0" name=""/>
        <dsp:cNvSpPr/>
      </dsp:nvSpPr>
      <dsp:spPr>
        <a:xfrm>
          <a:off x="4371976" y="4034394"/>
          <a:ext cx="3892739" cy="973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 smtClean="0">
              <a:solidFill>
                <a:srgbClr val="C00000"/>
              </a:solidFill>
              <a:latin typeface="Arial Black"/>
              <a:ea typeface="+mn-ea"/>
              <a:cs typeface="Arial Black"/>
            </a:rPr>
            <a:t>Strategic vision</a:t>
          </a:r>
          <a:endParaRPr lang="en-US" sz="2600" kern="1200" baseline="0" dirty="0">
            <a:solidFill>
              <a:srgbClr val="C00000"/>
            </a:solidFill>
            <a:latin typeface="Arial Black"/>
            <a:ea typeface="+mn-ea"/>
            <a:cs typeface="Arial Black"/>
          </a:endParaRPr>
        </a:p>
      </dsp:txBody>
      <dsp:txXfrm>
        <a:off x="4400480" y="4062898"/>
        <a:ext cx="3835731" cy="916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61E44-0C97-44D2-85F2-FA9C6D84E33A}">
      <dsp:nvSpPr>
        <dsp:cNvPr id="0" name=""/>
        <dsp:cNvSpPr/>
      </dsp:nvSpPr>
      <dsp:spPr>
        <a:xfrm>
          <a:off x="76238" y="452698"/>
          <a:ext cx="7315232" cy="1044053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</a:rPr>
            <a:t>1/High-level dedicated interviewers team  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127204" y="503664"/>
        <a:ext cx="7213300" cy="942121"/>
      </dsp:txXfrm>
    </dsp:sp>
    <dsp:sp modelId="{5669EF7C-1FAD-41E9-9753-963506CFA78E}">
      <dsp:nvSpPr>
        <dsp:cNvPr id="0" name=""/>
        <dsp:cNvSpPr/>
      </dsp:nvSpPr>
      <dsp:spPr>
        <a:xfrm>
          <a:off x="895631" y="1953238"/>
          <a:ext cx="7257777" cy="102532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</a:rPr>
            <a:t>2/Max 3 interviews to make a decision 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945683" y="2003290"/>
        <a:ext cx="7157673" cy="925223"/>
      </dsp:txXfrm>
    </dsp:sp>
    <dsp:sp modelId="{5F8916C3-384A-436B-A424-2062F29CBA41}">
      <dsp:nvSpPr>
        <dsp:cNvPr id="0" name=""/>
        <dsp:cNvSpPr/>
      </dsp:nvSpPr>
      <dsp:spPr>
        <a:xfrm>
          <a:off x="1600160" y="3424492"/>
          <a:ext cx="7162756" cy="99480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</a:rPr>
            <a:t>3/No discussion on salary at the first stages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1648723" y="3473055"/>
        <a:ext cx="7065630" cy="897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A325C-64CB-4A0C-AE0B-8AB6A6D37543}">
      <dsp:nvSpPr>
        <dsp:cNvPr id="0" name=""/>
        <dsp:cNvSpPr/>
      </dsp:nvSpPr>
      <dsp:spPr>
        <a:xfrm rot="19702428">
          <a:off x="0" y="75724"/>
          <a:ext cx="5105400" cy="189539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C00000"/>
              </a:solidFill>
            </a:rPr>
            <a:t>Awareness </a:t>
          </a:r>
          <a:r>
            <a:rPr lang="en-US" sz="3600" b="1" kern="1200" dirty="0" smtClean="0">
              <a:solidFill>
                <a:srgbClr val="C00000"/>
              </a:solidFill>
            </a:rPr>
            <a:t>and willingness to follow the rules at all stages</a:t>
          </a:r>
          <a:endParaRPr lang="en-US" sz="3600" kern="1200" dirty="0">
            <a:solidFill>
              <a:srgbClr val="C00000"/>
            </a:solidFill>
          </a:endParaRPr>
        </a:p>
      </dsp:txBody>
      <dsp:txXfrm>
        <a:off x="92526" y="168250"/>
        <a:ext cx="4920348" cy="1710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C93AC-9D5C-47C8-A0BD-50F0A5AFAF83}">
      <dsp:nvSpPr>
        <dsp:cNvPr id="0" name=""/>
        <dsp:cNvSpPr/>
      </dsp:nvSpPr>
      <dsp:spPr>
        <a:xfrm rot="10800000">
          <a:off x="124743" y="0"/>
          <a:ext cx="8257256" cy="1327204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260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                Long terms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                   - Commitments to the customers</a:t>
          </a:r>
          <a:r>
            <a:rPr lang="ru-RU" sz="1700" b="1" kern="1200" dirty="0" smtClean="0"/>
            <a:t>/</a:t>
          </a:r>
          <a:r>
            <a:rPr lang="en-US" sz="1700" b="1" kern="1200" dirty="0" smtClean="0"/>
            <a:t>employer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                   - Own career plan (internal opportunities, relocation)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                   - Different starting points of the hiring process</a:t>
          </a:r>
          <a:endParaRPr lang="en-US" sz="1700" kern="1200" dirty="0"/>
        </a:p>
      </dsp:txBody>
      <dsp:txXfrm rot="10800000">
        <a:off x="456544" y="0"/>
        <a:ext cx="7925455" cy="1327204"/>
      </dsp:txXfrm>
    </dsp:sp>
    <dsp:sp modelId="{BD14991B-3279-40BA-9BDF-4A6F9F5882DD}">
      <dsp:nvSpPr>
        <dsp:cNvPr id="0" name=""/>
        <dsp:cNvSpPr/>
      </dsp:nvSpPr>
      <dsp:spPr>
        <a:xfrm>
          <a:off x="76196" y="50794"/>
          <a:ext cx="1327204" cy="132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69F4F-D088-4C2E-8CC3-534A6CE67462}">
      <dsp:nvSpPr>
        <dsp:cNvPr id="0" name=""/>
        <dsp:cNvSpPr/>
      </dsp:nvSpPr>
      <dsp:spPr>
        <a:xfrm rot="10800000">
          <a:off x="-1" y="1727196"/>
          <a:ext cx="8382003" cy="1327204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260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                   High communication level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                   and high requirements on both sides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331800" y="1727196"/>
        <a:ext cx="8050202" cy="1327204"/>
      </dsp:txXfrm>
    </dsp:sp>
    <dsp:sp modelId="{171090B4-CDD7-4FB8-A927-099EE803F46A}">
      <dsp:nvSpPr>
        <dsp:cNvPr id="0" name=""/>
        <dsp:cNvSpPr/>
      </dsp:nvSpPr>
      <dsp:spPr>
        <a:xfrm>
          <a:off x="76196" y="1727196"/>
          <a:ext cx="1327204" cy="13272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C81F7-E4BA-467D-8F02-EA2216119697}">
      <dsp:nvSpPr>
        <dsp:cNvPr id="0" name=""/>
        <dsp:cNvSpPr/>
      </dsp:nvSpPr>
      <dsp:spPr>
        <a:xfrm rot="10800000">
          <a:off x="-1" y="3403598"/>
          <a:ext cx="8382003" cy="1327204"/>
        </a:xfrm>
        <a:prstGeom prst="homePlat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260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                     NO formalistic approach to the experience</a:t>
          </a:r>
          <a:endParaRPr lang="en-US" sz="1700" kern="1200" dirty="0"/>
        </a:p>
      </dsp:txBody>
      <dsp:txXfrm rot="10800000">
        <a:off x="331800" y="3403598"/>
        <a:ext cx="8050202" cy="1327204"/>
      </dsp:txXfrm>
    </dsp:sp>
    <dsp:sp modelId="{7FD3FD0F-3D56-4E71-AF18-EB628FC15F34}">
      <dsp:nvSpPr>
        <dsp:cNvPr id="0" name=""/>
        <dsp:cNvSpPr/>
      </dsp:nvSpPr>
      <dsp:spPr>
        <a:xfrm>
          <a:off x="0" y="3403598"/>
          <a:ext cx="1327204" cy="13272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F7FF7-50CD-D74F-8521-E72DB68B670C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6F62F-B370-7346-B33C-1C487BFE6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DD9B-E140-4D76-B427-DF4838D859EA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7C37-924A-4F8E-82E0-C3470BACC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58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67C37-924A-4F8E-82E0-C3470BACC8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67C37-924A-4F8E-82E0-C3470BACC8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075578"/>
            <a:ext cx="6910388" cy="59503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1" y="4453469"/>
            <a:ext cx="6488113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5459486"/>
            <a:ext cx="3649662" cy="3730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" y="671513"/>
            <a:ext cx="13716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>
              <a:lnSpc>
                <a:spcPct val="85000"/>
              </a:lnSpc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532" y="3197413"/>
            <a:ext cx="7574494" cy="29218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642264" y="0"/>
            <a:ext cx="12428528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8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29200" y="910939"/>
            <a:ext cx="41148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3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223705"/>
            <a:ext cx="8337502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1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3" y="1439863"/>
            <a:ext cx="8332740" cy="422275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342900" indent="-34290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500" baseline="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  <a:p>
            <a:pPr lvl="0"/>
            <a:r>
              <a:rPr lang="en-US" dirty="0" smtClean="0"/>
              <a:t>Click to add numbered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3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439864"/>
            <a:ext cx="8329612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  <a:lvl2pPr marL="557213" indent="-214313">
              <a:lnSpc>
                <a:spcPct val="120000"/>
              </a:lnSpc>
              <a:buSzPct val="100000"/>
              <a:buFont typeface="Arial"/>
              <a:buChar char="•"/>
              <a:defRPr sz="1200" baseline="0"/>
            </a:lvl2pPr>
            <a:lvl3pPr>
              <a:lnSpc>
                <a:spcPct val="120000"/>
              </a:lnSpc>
              <a:defRPr sz="110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endParaRPr lang="en-US" dirty="0" smtClean="0"/>
          </a:p>
          <a:p>
            <a:pPr marL="130302" marR="0" lvl="0" indent="-130302" algn="l" defTabSz="342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30302" marR="0" lvl="0" indent="-130302" algn="l" defTabSz="342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30302" marR="0" lvl="0" indent="-130302" algn="l" defTabSz="342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4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8266" y="939030"/>
            <a:ext cx="4575735" cy="554181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4" y="1439864"/>
            <a:ext cx="3810584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endParaRPr lang="en-US" dirty="0" smtClean="0"/>
          </a:p>
          <a:p>
            <a:pPr marL="130302" marR="0" lvl="0" indent="-130302" algn="l" defTabSz="342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30302" marR="0" lvl="0" indent="-130302" algn="l" defTabSz="342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30302" marR="0" lvl="0" indent="-130302" algn="l" defTabSz="342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7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776415"/>
            <a:ext cx="8329612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marL="130302" marR="0" lvl="0" indent="-130302" algn="l" defTabSz="3429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add bulleted list</a:t>
            </a:r>
          </a:p>
          <a:p>
            <a:pPr lvl="0"/>
            <a:endParaRPr lang="en-US" dirty="0" smtClean="0"/>
          </a:p>
          <a:p>
            <a:pPr marL="130302" marR="0" lvl="0" indent="-130302" algn="l" defTabSz="342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30302" marR="0" lvl="0" indent="-130302" algn="l" defTabSz="342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30302" marR="0" lvl="0" indent="-130302" algn="l" defTabSz="3429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8" y="1345462"/>
            <a:ext cx="1748991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TITLE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49741"/>
            <a:ext cx="9144000" cy="50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5" y="5263636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5" y="452582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5" y="3826604"/>
            <a:ext cx="5285757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5" y="3328611"/>
            <a:ext cx="6488113" cy="92333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C2D7"/>
              </a:buClr>
              <a:buFont typeface="Arial"/>
              <a:buNone/>
            </a:pPr>
            <a:endParaRPr lang="en-US" sz="1500" dirty="0">
              <a:solidFill>
                <a:srgbClr val="464547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5" y="5263636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5" y="4525827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5" y="3826604"/>
            <a:ext cx="5285757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781355" y="3328611"/>
            <a:ext cx="6488113" cy="923331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C2D7"/>
              </a:buClr>
              <a:buFont typeface="Arial"/>
              <a:buNone/>
            </a:pPr>
            <a:endParaRPr lang="en-US" sz="1500" dirty="0">
              <a:solidFill>
                <a:srgbClr val="464547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9" y="3276170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0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00707"/>
            <a:ext cx="9144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281115" y="6560477"/>
            <a:ext cx="149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72210" y="6564320"/>
            <a:ext cx="231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800" b="0" i="0" kern="0" spc="2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049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_foote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" y="661568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6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6" r:id="rId8"/>
    <p:sldLayoutId id="2147483777" r:id="rId9"/>
    <p:sldLayoutId id="2147483778" r:id="rId10"/>
    <p:sldLayoutId id="214748378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0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8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" y="0"/>
            <a:ext cx="9144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31824" y="2075578"/>
            <a:ext cx="7978775" cy="1595821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HIRING STARS PROGRAM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60399" y="5459486"/>
            <a:ext cx="3649662" cy="941314"/>
          </a:xfrm>
        </p:spPr>
        <p:txBody>
          <a:bodyPr>
            <a:normAutofit/>
          </a:bodyPr>
          <a:lstStyle/>
          <a:p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March 27, 2016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Placeholder 7" descr="EPAM_LOGO_gray_blue.png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62" b="-20862"/>
          <a:stretch/>
        </p:blipFill>
        <p:spPr>
          <a:xfrm>
            <a:off x="457200" y="295316"/>
            <a:ext cx="1600200" cy="9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914400"/>
            <a:ext cx="7620001" cy="4906963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Dear Olesya, 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Thanks </a:t>
            </a:r>
            <a:r>
              <a:rPr lang="en-US" sz="2000" b="1" dirty="0">
                <a:solidFill>
                  <a:schemeClr val="tx2"/>
                </a:solidFill>
              </a:rPr>
              <a:t>a lot for being open with me as well! Tried to save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your </a:t>
            </a:r>
            <a:r>
              <a:rPr lang="en-US" sz="2000" b="1" dirty="0">
                <a:solidFill>
                  <a:schemeClr val="tx2"/>
                </a:solidFill>
              </a:rPr>
              <a:t>time :)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I heard many good things about your company and no brainer there is no limits for the guys like you!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If something will come under your radar, potentially even senior </a:t>
            </a:r>
            <a:r>
              <a:rPr lang="en-US" sz="2000" b="1" dirty="0" err="1">
                <a:solidFill>
                  <a:schemeClr val="tx2"/>
                </a:solidFill>
              </a:rPr>
              <a:t>mgmt</a:t>
            </a:r>
            <a:r>
              <a:rPr lang="en-US" sz="2000" b="1" dirty="0">
                <a:solidFill>
                  <a:schemeClr val="tx2"/>
                </a:solidFill>
              </a:rPr>
              <a:t> level - will be glad to keep in touch.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Thanks again and have a great day!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 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ATB, </a:t>
            </a:r>
            <a:endParaRPr lang="en-US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Dmitry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val="1953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86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49" y="1371600"/>
            <a:ext cx="8337502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sv-SE" sz="24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sv-SE" sz="2400" b="1" dirty="0" smtClean="0"/>
              <a:t>Olesya </a:t>
            </a:r>
            <a:r>
              <a:rPr lang="sv-SE" sz="2400" b="1" dirty="0" smtClean="0"/>
              <a:t>Kaminskaya</a:t>
            </a:r>
          </a:p>
          <a:p>
            <a:pPr marL="0" indent="0">
              <a:spcBef>
                <a:spcPts val="0"/>
              </a:spcBef>
              <a:buNone/>
            </a:pPr>
            <a:endParaRPr lang="sv-SE" sz="2000" dirty="0" smtClean="0"/>
          </a:p>
          <a:p>
            <a:pPr algn="ctr"/>
            <a:r>
              <a:rPr lang="sv-SE" sz="2000" i="1" dirty="0"/>
              <a:t>Talent Aquisition Lead at </a:t>
            </a:r>
            <a:r>
              <a:rPr lang="sv-SE" sz="2000" i="1" dirty="0" smtClean="0"/>
              <a:t>EPAM</a:t>
            </a:r>
            <a:endParaRPr lang="sv-SE" sz="1350" dirty="0" smtClean="0"/>
          </a:p>
          <a:p>
            <a:pPr marL="0" indent="0">
              <a:spcBef>
                <a:spcPts val="0"/>
              </a:spcBef>
              <a:buNone/>
            </a:pPr>
            <a:endParaRPr lang="sv-SE" sz="1350" dirty="0"/>
          </a:p>
          <a:p>
            <a:pPr marL="0" indent="0" algn="r">
              <a:spcBef>
                <a:spcPts val="0"/>
              </a:spcBef>
              <a:buNone/>
            </a:pPr>
            <a:endParaRPr lang="sv-SE" sz="1600" b="1" dirty="0" smtClean="0"/>
          </a:p>
          <a:p>
            <a:pPr marL="0" indent="0" algn="r">
              <a:spcBef>
                <a:spcPts val="0"/>
              </a:spcBef>
              <a:buNone/>
            </a:pPr>
            <a:endParaRPr lang="sv-SE" sz="1600" b="1" dirty="0"/>
          </a:p>
          <a:p>
            <a:pPr marL="0" indent="0" algn="r">
              <a:spcBef>
                <a:spcPts val="0"/>
              </a:spcBef>
              <a:buNone/>
            </a:pPr>
            <a:endParaRPr lang="sv-SE" sz="1600" b="1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sv-SE" sz="1600" b="1" dirty="0" smtClean="0"/>
              <a:t>9</a:t>
            </a:r>
            <a:r>
              <a:rPr lang="sv-SE" sz="1600" b="1" dirty="0" smtClean="0"/>
              <a:t>+ years in recruiting</a:t>
            </a:r>
            <a:endParaRPr lang="en-US" sz="1600" b="1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dirty="0" smtClean="0"/>
              <a:t>5 + </a:t>
            </a:r>
            <a:r>
              <a:rPr lang="en-US" sz="1600" b="1" dirty="0" smtClean="0"/>
              <a:t>years in IT </a:t>
            </a:r>
          </a:p>
          <a:p>
            <a:pPr marL="0" indent="0" algn="r">
              <a:spcBef>
                <a:spcPts val="0"/>
              </a:spcBef>
              <a:buNone/>
            </a:pPr>
            <a:endParaRPr lang="sv-SE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9220"/>
            <a:ext cx="22955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0"/>
            <a:ext cx="9144000" cy="932688"/>
          </a:xfrm>
          <a:prstGeom prst="rect">
            <a:avLst/>
          </a:prstGeom>
          <a:solidFill>
            <a:srgbClr val="B0183C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600" kern="1200" baseline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30519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544"/>
            <a:ext cx="9144000" cy="5503456"/>
          </a:xfrm>
          <a:prstGeom prst="rect">
            <a:avLst/>
          </a:prstGeom>
          <a:effectLst>
            <a:glow rad="127000">
              <a:schemeClr val="accent1"/>
            </a:glow>
            <a:outerShdw blurRad="25400" dist="50800" dir="5400000" sx="1000" sy="1000" algn="ctr" rotWithShape="0">
              <a:schemeClr val="bg1">
                <a:alpha val="43000"/>
              </a:schemeClr>
            </a:outerShdw>
            <a:softEdge rad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B0183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1676400"/>
            <a:ext cx="5638800" cy="2738695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Why </a:t>
            </a:r>
            <a:r>
              <a:rPr lang="en-US" sz="2400" b="1" dirty="0" smtClean="0">
                <a:solidFill>
                  <a:schemeClr val="bg1"/>
                </a:solidFill>
              </a:rPr>
              <a:t>do we do this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Do we need some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special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rules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Who we are looking for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Where could we find out our stars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AutoNum type="arabicPeriod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 Is there any process specific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03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683804"/>
              </p:ext>
            </p:extLst>
          </p:nvPr>
        </p:nvGraphicFramePr>
        <p:xfrm>
          <a:off x="352425" y="1223962"/>
          <a:ext cx="8337550" cy="517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B0183C"/>
          </a:solidFill>
        </p:spPr>
        <p:txBody>
          <a:bodyPr>
            <a:normAutofit fontScale="92500" lnSpcReduction="10000"/>
          </a:bodyPr>
          <a:lstStyle/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Why </a:t>
            </a:r>
            <a:r>
              <a:rPr lang="en-US" sz="2800" b="1" dirty="0">
                <a:solidFill>
                  <a:schemeClr val="bg1"/>
                </a:solidFill>
              </a:rPr>
              <a:t>do we do this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1408176"/>
            <a:ext cx="74676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2688"/>
            <a:ext cx="9144000" cy="5544312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95964"/>
              </p:ext>
            </p:extLst>
          </p:nvPr>
        </p:nvGraphicFramePr>
        <p:xfrm>
          <a:off x="228600" y="1223705"/>
          <a:ext cx="883919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B0183C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Do we need some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special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rules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5627430" cy="3179498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311250"/>
              </p:ext>
            </p:extLst>
          </p:nvPr>
        </p:nvGraphicFramePr>
        <p:xfrm>
          <a:off x="3886200" y="3331898"/>
          <a:ext cx="5105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B0183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>
                <a:solidFill>
                  <a:schemeClr val="bg1"/>
                </a:solidFill>
              </a:rPr>
              <a:t>main condition</a:t>
            </a:r>
          </a:p>
        </p:txBody>
      </p:sp>
    </p:spTree>
    <p:extLst>
      <p:ext uri="{BB962C8B-B14F-4D97-AF65-F5344CB8AC3E}">
        <p14:creationId xmlns:p14="http://schemas.microsoft.com/office/powerpoint/2010/main" val="17087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t2.ftcdn.net/jpg/00/76/15/09/240_F_76150965_HT95oUteSF7eD3QS4IBSTq8T5E5l7g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74099"/>
            <a:ext cx="7551420" cy="46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B0183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we are looking for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769" y="1282956"/>
            <a:ext cx="2494438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B018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CTO’s</a:t>
            </a:r>
            <a:endParaRPr lang="en-US" sz="2400" b="1" dirty="0">
              <a:solidFill>
                <a:srgbClr val="B018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65250" y="3089833"/>
            <a:ext cx="214771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Experts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1090" y="4424938"/>
            <a:ext cx="2197086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99"/>
                </a:solidFill>
              </a:rPr>
              <a:t>Enterprise Architects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7203" y="1405422"/>
            <a:ext cx="2584889" cy="90156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Principle Engineers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0962" y="966257"/>
            <a:ext cx="2283957" cy="9020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Solution Architects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44615" y="2648587"/>
            <a:ext cx="2438400" cy="915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99"/>
                </a:solidFill>
              </a:rPr>
              <a:t>Geeks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5072" y="4997814"/>
            <a:ext cx="2840040" cy="9858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Consultants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4615" y="4647296"/>
            <a:ext cx="2615016" cy="13363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Delivery and pre-sales Managers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3352800" y="2819400"/>
            <a:ext cx="2148035" cy="937651"/>
          </a:xfrm>
          <a:prstGeom prst="ellipse">
            <a:avLst/>
          </a:prstGeom>
          <a:solidFill>
            <a:srgbClr val="C00000">
              <a:alpha val="59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85000" lnSpcReduction="20000"/>
          </a:bodyPr>
          <a:lstStyle>
            <a:lvl1pPr marL="0" indent="0" algn="l" defTabSz="3429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Competence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Centers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688"/>
            <a:ext cx="9144000" cy="554431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B0183C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Where could we find out our stars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0907" y="1295400"/>
            <a:ext cx="3838527" cy="1976695"/>
          </a:xfrm>
          <a:prstGeom prst="roundRect">
            <a:avLst/>
          </a:prstGeom>
          <a:solidFill>
            <a:srgbClr val="006699">
              <a:alpha val="8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/>
              <a:t>Well Known Experts</a:t>
            </a:r>
          </a:p>
          <a:p>
            <a:pPr lvl="1"/>
            <a:r>
              <a:rPr lang="en-US" sz="1800" b="1" dirty="0"/>
              <a:t>Community Leaders</a:t>
            </a:r>
          </a:p>
          <a:p>
            <a:pPr lvl="1"/>
            <a:r>
              <a:rPr lang="en-US" sz="1800" b="1" dirty="0"/>
              <a:t>Conference Speakers</a:t>
            </a:r>
          </a:p>
          <a:p>
            <a:pPr lvl="1"/>
            <a:r>
              <a:rPr lang="en-US" sz="1800" b="1" dirty="0"/>
              <a:t>Technology Bloggers </a:t>
            </a:r>
          </a:p>
          <a:p>
            <a:pPr lvl="1"/>
            <a:r>
              <a:rPr lang="en-US" sz="1800" b="1" dirty="0"/>
              <a:t>Product / Service Architects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9200" y="3759093"/>
            <a:ext cx="3276600" cy="2139085"/>
          </a:xfrm>
          <a:prstGeom prst="roundRect">
            <a:avLst/>
          </a:prstGeom>
          <a:solidFill>
            <a:srgbClr val="006699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/>
              <a:t>Top Technologists from Competitor Companies</a:t>
            </a:r>
          </a:p>
          <a:p>
            <a:pPr lvl="1"/>
            <a:r>
              <a:rPr lang="en-US" sz="1800" b="1" dirty="0"/>
              <a:t>CTOs</a:t>
            </a:r>
          </a:p>
          <a:p>
            <a:pPr lvl="1"/>
            <a:r>
              <a:rPr lang="en-US" sz="1800" b="1" dirty="0"/>
              <a:t>Architects</a:t>
            </a:r>
          </a:p>
          <a:p>
            <a:pPr lvl="1"/>
            <a:r>
              <a:rPr lang="en-US" sz="1800" b="1" dirty="0"/>
              <a:t>Principal Engineers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0907" y="4151172"/>
            <a:ext cx="3174293" cy="1106628"/>
          </a:xfrm>
          <a:prstGeom prst="roundRect">
            <a:avLst/>
          </a:prstGeom>
          <a:solidFill>
            <a:srgbClr val="006699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Referrals by </a:t>
            </a:r>
            <a:r>
              <a:rPr lang="en-US" sz="1800" b="1" dirty="0" smtClean="0"/>
              <a:t>EPAM experts</a:t>
            </a:r>
            <a:endParaRPr lang="en-US" sz="1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562600" y="1223705"/>
            <a:ext cx="3085262" cy="1367095"/>
          </a:xfrm>
          <a:prstGeom prst="roundRect">
            <a:avLst/>
          </a:prstGeom>
          <a:solidFill>
            <a:srgbClr val="006699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Former EPAM Employees</a:t>
            </a:r>
          </a:p>
        </p:txBody>
      </p:sp>
    </p:spTree>
    <p:extLst>
      <p:ext uri="{BB962C8B-B14F-4D97-AF65-F5344CB8AC3E}">
        <p14:creationId xmlns:p14="http://schemas.microsoft.com/office/powerpoint/2010/main" val="7130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sz="2000" b="1" dirty="0" smtClean="0"/>
          </a:p>
          <a:p>
            <a:pPr marL="285750" indent="-285750">
              <a:buFontTx/>
              <a:buChar char="-"/>
            </a:pPr>
            <a:endParaRPr lang="en-US" sz="2000" b="1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solidFill>
            <a:srgbClr val="B0183C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Specific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8586524"/>
              </p:ext>
            </p:extLst>
          </p:nvPr>
        </p:nvGraphicFramePr>
        <p:xfrm>
          <a:off x="381000" y="1397000"/>
          <a:ext cx="8382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3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tent Slides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EPAM_PPT_CaseStudy_STANDARD_20150424</Template>
  <TotalTime>725</TotalTime>
  <Words>303</Words>
  <Application>Microsoft Office PowerPoint</Application>
  <PresentationFormat>On-screen Show (4:3)</PresentationFormat>
  <Paragraphs>87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Trebuchet MS</vt:lpstr>
      <vt:lpstr>1_Content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&lt;Project Name&gt;</dc:subject>
  <dc:creator>Olesya Kaminskaya</dc:creator>
  <cp:lastModifiedBy>Olesya Kaminskaya</cp:lastModifiedBy>
  <cp:revision>65</cp:revision>
  <cp:lastPrinted>2011-12-05T22:59:34Z</cp:lastPrinted>
  <dcterms:created xsi:type="dcterms:W3CDTF">2016-03-18T12:45:18Z</dcterms:created>
  <dcterms:modified xsi:type="dcterms:W3CDTF">2016-03-26T12:41:58Z</dcterms:modified>
  <cp:category>Project-related Documents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ID">
    <vt:lpwstr>Project ID</vt:lpwstr>
  </property>
</Properties>
</file>